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17" r:id="rId12"/>
  </p:sldMasterIdLst>
  <p:notesMasterIdLst>
    <p:notesMasterId r:id="rId19"/>
  </p:notesMasterIdLst>
  <p:sldIdLst>
    <p:sldId id="258" r:id="rId13"/>
    <p:sldId id="257" r:id="rId14"/>
    <p:sldId id="259" r:id="rId15"/>
    <p:sldId id="260" r:id="rId16"/>
    <p:sldId id="261" r:id="rId17"/>
    <p:sldId id="262" r:id="rId18"/>
  </p:sldIdLst>
  <p:sldSz cx="12192000" cy="6858000"/>
  <p:notesSz cx="7104063" cy="10234613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. Pol" initials="N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359"/>
    <a:srgbClr val="FFFFFF"/>
    <a:srgbClr val="0C2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43F17D-AD05-49B1-AD9B-452A859997B3}" v="1" dt="2023-04-17T09:47:03.8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3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ise Schouten" userId="ee16a7e3-4221-44a0-aaa4-2588934c1f48" providerId="ADAL" clId="{72A25D67-E43B-4708-93DE-89DD1415BCA6}"/>
    <pc:docChg chg="modSld">
      <pc:chgData name="Marlise Schouten" userId="ee16a7e3-4221-44a0-aaa4-2588934c1f48" providerId="ADAL" clId="{72A25D67-E43B-4708-93DE-89DD1415BCA6}" dt="2023-04-17T09:53:41.814" v="72" actId="1036"/>
      <pc:docMkLst>
        <pc:docMk/>
      </pc:docMkLst>
      <pc:sldChg chg="modSp mod">
        <pc:chgData name="Marlise Schouten" userId="ee16a7e3-4221-44a0-aaa4-2588934c1f48" providerId="ADAL" clId="{72A25D67-E43B-4708-93DE-89DD1415BCA6}" dt="2023-04-17T09:53:41.814" v="72" actId="1036"/>
        <pc:sldMkLst>
          <pc:docMk/>
          <pc:sldMk cId="533912040" sldId="259"/>
        </pc:sldMkLst>
        <pc:spChg chg="mod">
          <ac:chgData name="Marlise Schouten" userId="ee16a7e3-4221-44a0-aaa4-2588934c1f48" providerId="ADAL" clId="{72A25D67-E43B-4708-93DE-89DD1415BCA6}" dt="2023-04-17T09:53:30.614" v="55" actId="1036"/>
          <ac:spMkLst>
            <pc:docMk/>
            <pc:sldMk cId="533912040" sldId="259"/>
            <ac:spMk id="15" creationId="{D369D1E6-EFDB-4FF7-A4FE-C32730E8D73B}"/>
          </ac:spMkLst>
        </pc:spChg>
        <pc:spChg chg="mod">
          <ac:chgData name="Marlise Schouten" userId="ee16a7e3-4221-44a0-aaa4-2588934c1f48" providerId="ADAL" clId="{72A25D67-E43B-4708-93DE-89DD1415BCA6}" dt="2023-04-17T09:53:41.814" v="72" actId="1036"/>
          <ac:spMkLst>
            <pc:docMk/>
            <pc:sldMk cId="533912040" sldId="259"/>
            <ac:spMk id="17" creationId="{2ECE6FE5-9BF2-428E-A018-E705F361C2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36DB63A-7909-5A4B-A3D9-19581C21E0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215842A-5020-0D4A-9EB1-C988770FE1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1A17014-CD54-0642-BF63-EC3CE5B3257B}" type="datetimeFigureOut">
              <a:rPr lang="nl-NL"/>
              <a:pPr>
                <a:defRPr/>
              </a:pPr>
              <a:t>17-4-2023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D50A4FE-8DDA-1C42-9C8A-064BC82B7C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8D0F4B64-BD31-EE43-9066-64D4F35921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116776-121C-1A4E-B2F6-DD38D1D7FB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D1FB5E8-CD34-6E41-B4F8-8E88ECA8D4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0A622139-329B-174F-9882-7DFF5ECAF1D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BDD9FE-454E-427B-A3A1-00EEA30AE87E}" type="datetime1">
              <a:rPr lang="en-GB" smtClean="0"/>
              <a:t>17/04/2023</a:t>
            </a:fld>
            <a:endParaRPr lang="en-GB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8" name="Afbeelding 7" descr="Afbeelding met tekst">
            <a:extLst>
              <a:ext uri="{FF2B5EF4-FFF2-40B4-BE49-F238E27FC236}">
                <a16:creationId xmlns:a16="http://schemas.microsoft.com/office/drawing/2014/main" id="{FF7E92F5-BB33-884E-CF03-63FE91687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821" y="87790"/>
            <a:ext cx="2263521" cy="104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5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 met afbeelding (alternatief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itel 1">
            <a:extLst>
              <a:ext uri="{FF2B5EF4-FFF2-40B4-BE49-F238E27FC236}">
                <a16:creationId xmlns:a16="http://schemas.microsoft.com/office/drawing/2014/main" id="{47AE4C24-5AF6-4E4A-9315-DADF666152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1776548"/>
            <a:ext cx="7411909" cy="894117"/>
          </a:xfrm>
        </p:spPr>
        <p:txBody>
          <a:bodyPr anchor="t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D3477D4A-1B0D-4855-AED5-020E217FE9FF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BD62A7A-5FD3-4FEB-9530-EE0F5C360BF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BF4E971B-879B-492E-8AAF-364F70D9EBD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0CA55659-6962-4045-9083-644EB9C284B3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A8B184D-B4CC-4BCE-92F0-0D4497CF0DAC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BA4EDA8B-7AE3-4FA2-9C3A-AECE66D040AE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CDBAE73D-B3FA-4C9F-93B2-EDE39CFAD2E1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3776FFC-3176-4623-8D60-367E08FCE2B7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0993F3E-2EF6-47BC-AA1A-D377BD805AE2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5403741D-A913-4F97-85DE-B43A88A382C9}"/>
              </a:ext>
            </a:extLst>
          </p:cNvPr>
          <p:cNvSpPr/>
          <p:nvPr userDrawn="1"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4" name="Ondertitel 2">
            <a:extLst>
              <a:ext uri="{FF2B5EF4-FFF2-40B4-BE49-F238E27FC236}">
                <a16:creationId xmlns:a16="http://schemas.microsoft.com/office/drawing/2014/main" id="{52C2D506-C20C-4144-970E-1F30626721A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758136"/>
            <a:ext cx="7411909" cy="1207146"/>
          </a:xfrm>
        </p:spPr>
        <p:txBody>
          <a:bodyPr anchor="b"/>
          <a:lstStyle>
            <a:lvl1pPr marL="0" indent="0" algn="l">
              <a:buNone/>
              <a:defRPr sz="2400" b="1" i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Subtitel (optioneel)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0436758D-A761-416C-BE19-E67431685E5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3600" y="4024800"/>
            <a:ext cx="4312800" cy="4608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 err="1"/>
              <a:t>Subregel</a:t>
            </a:r>
            <a:r>
              <a:rPr lang="nl-NL"/>
              <a:t> (optioneel)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03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8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gelijkin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10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ergelijkin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576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Vergelijkin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65F5E8-6299-BB40-AA7E-D87AA3435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82" y="1818172"/>
            <a:ext cx="50267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EEDA3F4-ED99-D54F-B0AE-3E3ADFDC09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818172"/>
            <a:ext cx="502840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nl-NL"/>
          </a:p>
        </p:txBody>
      </p:sp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F28CC1D8-B688-4145-9196-20A3827814D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642084"/>
            <a:ext cx="5028405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5E7B9D8C-5520-4CA3-8B03-D336D53E0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642084"/>
            <a:ext cx="5028406" cy="3215790"/>
          </a:xfrm>
        </p:spPr>
        <p:txBody>
          <a:bodyPr/>
          <a:lstStyle>
            <a:lvl1pPr>
              <a:defRPr sz="2400"/>
            </a:lvl1pPr>
          </a:lstStyle>
          <a:p>
            <a:pPr lvl="0"/>
            <a:endParaRPr lang="nl-NL"/>
          </a:p>
        </p:txBody>
      </p:sp>
      <p:sp>
        <p:nvSpPr>
          <p:cNvPr id="18" name="Ondertitel 2">
            <a:extLst>
              <a:ext uri="{FF2B5EF4-FFF2-40B4-BE49-F238E27FC236}">
                <a16:creationId xmlns:a16="http://schemas.microsoft.com/office/drawing/2014/main" id="{A226B935-B8CA-45B5-9B1A-6DD312D7A97F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49B6409-B371-4B9F-B3ED-16C2E2915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5B612-A5DC-429C-BEED-F567BC46DA1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05DAB-FAA5-42E4-AA95-5CB304C269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E665-0587-47B7-AAB9-E02D385674B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74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afbeeldin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icture Placeholder 250">
            <a:extLst>
              <a:ext uri="{FF2B5EF4-FFF2-40B4-BE49-F238E27FC236}">
                <a16:creationId xmlns:a16="http://schemas.microsoft.com/office/drawing/2014/main" id="{8FC9796D-6AA5-4C11-9361-CFA7094683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auto">
          <a:xfrm>
            <a:off x="60" y="34"/>
            <a:ext cx="12191941" cy="6857967"/>
          </a:xfrm>
          <a:custGeom>
            <a:avLst/>
            <a:gdLst>
              <a:gd name="connsiteX0" fmla="*/ 9042170 w 12191941"/>
              <a:gd name="connsiteY0" fmla="*/ 6474347 h 6857967"/>
              <a:gd name="connsiteX1" fmla="*/ 9042170 w 12191941"/>
              <a:gd name="connsiteY1" fmla="*/ 6545648 h 6857967"/>
              <a:gd name="connsiteX2" fmla="*/ 9113471 w 12191941"/>
              <a:gd name="connsiteY2" fmla="*/ 6545648 h 6857967"/>
              <a:gd name="connsiteX3" fmla="*/ 9113471 w 12191941"/>
              <a:gd name="connsiteY3" fmla="*/ 6474347 h 6857967"/>
              <a:gd name="connsiteX4" fmla="*/ 8899568 w 12191941"/>
              <a:gd name="connsiteY4" fmla="*/ 6474347 h 6857967"/>
              <a:gd name="connsiteX5" fmla="*/ 8899568 w 12191941"/>
              <a:gd name="connsiteY5" fmla="*/ 6545648 h 6857967"/>
              <a:gd name="connsiteX6" fmla="*/ 8970869 w 12191941"/>
              <a:gd name="connsiteY6" fmla="*/ 6545648 h 6857967"/>
              <a:gd name="connsiteX7" fmla="*/ 8970869 w 12191941"/>
              <a:gd name="connsiteY7" fmla="*/ 6474347 h 6857967"/>
              <a:gd name="connsiteX8" fmla="*/ 8756896 w 12191941"/>
              <a:gd name="connsiteY8" fmla="*/ 6474347 h 6857967"/>
              <a:gd name="connsiteX9" fmla="*/ 8756896 w 12191941"/>
              <a:gd name="connsiteY9" fmla="*/ 6545648 h 6857967"/>
              <a:gd name="connsiteX10" fmla="*/ 8828196 w 12191941"/>
              <a:gd name="connsiteY10" fmla="*/ 6545648 h 6857967"/>
              <a:gd name="connsiteX11" fmla="*/ 8828196 w 12191941"/>
              <a:gd name="connsiteY11" fmla="*/ 6474347 h 6857967"/>
              <a:gd name="connsiteX12" fmla="*/ 8614223 w 12191941"/>
              <a:gd name="connsiteY12" fmla="*/ 6474347 h 6857967"/>
              <a:gd name="connsiteX13" fmla="*/ 8614223 w 12191941"/>
              <a:gd name="connsiteY13" fmla="*/ 6545648 h 6857967"/>
              <a:gd name="connsiteX14" fmla="*/ 8685524 w 12191941"/>
              <a:gd name="connsiteY14" fmla="*/ 6545648 h 6857967"/>
              <a:gd name="connsiteX15" fmla="*/ 8685524 w 12191941"/>
              <a:gd name="connsiteY15" fmla="*/ 6474347 h 6857967"/>
              <a:gd name="connsiteX16" fmla="*/ 8471622 w 12191941"/>
              <a:gd name="connsiteY16" fmla="*/ 6474347 h 6857967"/>
              <a:gd name="connsiteX17" fmla="*/ 8471622 w 12191941"/>
              <a:gd name="connsiteY17" fmla="*/ 6545648 h 6857967"/>
              <a:gd name="connsiteX18" fmla="*/ 8542923 w 12191941"/>
              <a:gd name="connsiteY18" fmla="*/ 6545648 h 6857967"/>
              <a:gd name="connsiteX19" fmla="*/ 8542923 w 12191941"/>
              <a:gd name="connsiteY19" fmla="*/ 6474347 h 6857967"/>
              <a:gd name="connsiteX20" fmla="*/ 8328949 w 12191941"/>
              <a:gd name="connsiteY20" fmla="*/ 6474347 h 6857967"/>
              <a:gd name="connsiteX21" fmla="*/ 8328949 w 12191941"/>
              <a:gd name="connsiteY21" fmla="*/ 6545648 h 6857967"/>
              <a:gd name="connsiteX22" fmla="*/ 8400250 w 12191941"/>
              <a:gd name="connsiteY22" fmla="*/ 6545648 h 6857967"/>
              <a:gd name="connsiteX23" fmla="*/ 8400250 w 12191941"/>
              <a:gd name="connsiteY23" fmla="*/ 6474347 h 6857967"/>
              <a:gd name="connsiteX24" fmla="*/ 8186348 w 12191941"/>
              <a:gd name="connsiteY24" fmla="*/ 6474347 h 6857967"/>
              <a:gd name="connsiteX25" fmla="*/ 8186348 w 12191941"/>
              <a:gd name="connsiteY25" fmla="*/ 6545648 h 6857967"/>
              <a:gd name="connsiteX26" fmla="*/ 8257649 w 12191941"/>
              <a:gd name="connsiteY26" fmla="*/ 6545648 h 6857967"/>
              <a:gd name="connsiteX27" fmla="*/ 8257649 w 12191941"/>
              <a:gd name="connsiteY27" fmla="*/ 6474347 h 6857967"/>
              <a:gd name="connsiteX28" fmla="*/ 8043675 w 12191941"/>
              <a:gd name="connsiteY28" fmla="*/ 6474347 h 6857967"/>
              <a:gd name="connsiteX29" fmla="*/ 8043675 w 12191941"/>
              <a:gd name="connsiteY29" fmla="*/ 6545648 h 6857967"/>
              <a:gd name="connsiteX30" fmla="*/ 8114976 w 12191941"/>
              <a:gd name="connsiteY30" fmla="*/ 6545648 h 6857967"/>
              <a:gd name="connsiteX31" fmla="*/ 8114976 w 12191941"/>
              <a:gd name="connsiteY31" fmla="*/ 6474347 h 6857967"/>
              <a:gd name="connsiteX32" fmla="*/ 7901003 w 12191941"/>
              <a:gd name="connsiteY32" fmla="*/ 6474347 h 6857967"/>
              <a:gd name="connsiteX33" fmla="*/ 7901003 w 12191941"/>
              <a:gd name="connsiteY33" fmla="*/ 6545648 h 6857967"/>
              <a:gd name="connsiteX34" fmla="*/ 7972304 w 12191941"/>
              <a:gd name="connsiteY34" fmla="*/ 6545648 h 6857967"/>
              <a:gd name="connsiteX35" fmla="*/ 7972304 w 12191941"/>
              <a:gd name="connsiteY35" fmla="*/ 6474347 h 6857967"/>
              <a:gd name="connsiteX36" fmla="*/ 7758401 w 12191941"/>
              <a:gd name="connsiteY36" fmla="*/ 6474347 h 6857967"/>
              <a:gd name="connsiteX37" fmla="*/ 7758401 w 12191941"/>
              <a:gd name="connsiteY37" fmla="*/ 6545648 h 6857967"/>
              <a:gd name="connsiteX38" fmla="*/ 7829702 w 12191941"/>
              <a:gd name="connsiteY38" fmla="*/ 6545648 h 6857967"/>
              <a:gd name="connsiteX39" fmla="*/ 7829702 w 12191941"/>
              <a:gd name="connsiteY39" fmla="*/ 6474347 h 6857967"/>
              <a:gd name="connsiteX40" fmla="*/ 7615728 w 12191941"/>
              <a:gd name="connsiteY40" fmla="*/ 6474347 h 6857967"/>
              <a:gd name="connsiteX41" fmla="*/ 7615728 w 12191941"/>
              <a:gd name="connsiteY41" fmla="*/ 6545648 h 6857967"/>
              <a:gd name="connsiteX42" fmla="*/ 7687029 w 12191941"/>
              <a:gd name="connsiteY42" fmla="*/ 6545648 h 6857967"/>
              <a:gd name="connsiteX43" fmla="*/ 7687029 w 12191941"/>
              <a:gd name="connsiteY43" fmla="*/ 6474347 h 6857967"/>
              <a:gd name="connsiteX44" fmla="*/ 7473127 w 12191941"/>
              <a:gd name="connsiteY44" fmla="*/ 6474347 h 6857967"/>
              <a:gd name="connsiteX45" fmla="*/ 7473127 w 12191941"/>
              <a:gd name="connsiteY45" fmla="*/ 6545648 h 6857967"/>
              <a:gd name="connsiteX46" fmla="*/ 7544428 w 12191941"/>
              <a:gd name="connsiteY46" fmla="*/ 6545648 h 6857967"/>
              <a:gd name="connsiteX47" fmla="*/ 7544428 w 12191941"/>
              <a:gd name="connsiteY47" fmla="*/ 6474347 h 6857967"/>
              <a:gd name="connsiteX48" fmla="*/ 7330454 w 12191941"/>
              <a:gd name="connsiteY48" fmla="*/ 6474347 h 6857967"/>
              <a:gd name="connsiteX49" fmla="*/ 7330454 w 12191941"/>
              <a:gd name="connsiteY49" fmla="*/ 6545648 h 6857967"/>
              <a:gd name="connsiteX50" fmla="*/ 7401755 w 12191941"/>
              <a:gd name="connsiteY50" fmla="*/ 6545648 h 6857967"/>
              <a:gd name="connsiteX51" fmla="*/ 7401755 w 12191941"/>
              <a:gd name="connsiteY51" fmla="*/ 6474347 h 6857967"/>
              <a:gd name="connsiteX52" fmla="*/ 7187853 w 12191941"/>
              <a:gd name="connsiteY52" fmla="*/ 6474347 h 6857967"/>
              <a:gd name="connsiteX53" fmla="*/ 7187853 w 12191941"/>
              <a:gd name="connsiteY53" fmla="*/ 6545648 h 6857967"/>
              <a:gd name="connsiteX54" fmla="*/ 7259154 w 12191941"/>
              <a:gd name="connsiteY54" fmla="*/ 6545648 h 6857967"/>
              <a:gd name="connsiteX55" fmla="*/ 7259154 w 12191941"/>
              <a:gd name="connsiteY55" fmla="*/ 6474347 h 6857967"/>
              <a:gd name="connsiteX56" fmla="*/ 7045180 w 12191941"/>
              <a:gd name="connsiteY56" fmla="*/ 6474347 h 6857967"/>
              <a:gd name="connsiteX57" fmla="*/ 7045180 w 12191941"/>
              <a:gd name="connsiteY57" fmla="*/ 6545648 h 6857967"/>
              <a:gd name="connsiteX58" fmla="*/ 7116481 w 12191941"/>
              <a:gd name="connsiteY58" fmla="*/ 6545648 h 6857967"/>
              <a:gd name="connsiteX59" fmla="*/ 7116481 w 12191941"/>
              <a:gd name="connsiteY59" fmla="*/ 6474347 h 6857967"/>
              <a:gd name="connsiteX60" fmla="*/ 6902579 w 12191941"/>
              <a:gd name="connsiteY60" fmla="*/ 6474347 h 6857967"/>
              <a:gd name="connsiteX61" fmla="*/ 6902579 w 12191941"/>
              <a:gd name="connsiteY61" fmla="*/ 6545648 h 6857967"/>
              <a:gd name="connsiteX62" fmla="*/ 6973880 w 12191941"/>
              <a:gd name="connsiteY62" fmla="*/ 6545648 h 6857967"/>
              <a:gd name="connsiteX63" fmla="*/ 6973880 w 12191941"/>
              <a:gd name="connsiteY63" fmla="*/ 6474347 h 6857967"/>
              <a:gd name="connsiteX64" fmla="*/ 6759906 w 12191941"/>
              <a:gd name="connsiteY64" fmla="*/ 6474347 h 6857967"/>
              <a:gd name="connsiteX65" fmla="*/ 6759906 w 12191941"/>
              <a:gd name="connsiteY65" fmla="*/ 6545648 h 6857967"/>
              <a:gd name="connsiteX66" fmla="*/ 6831207 w 12191941"/>
              <a:gd name="connsiteY66" fmla="*/ 6545648 h 6857967"/>
              <a:gd name="connsiteX67" fmla="*/ 6831207 w 12191941"/>
              <a:gd name="connsiteY67" fmla="*/ 6474347 h 6857967"/>
              <a:gd name="connsiteX68" fmla="*/ 6617234 w 12191941"/>
              <a:gd name="connsiteY68" fmla="*/ 6474347 h 6857967"/>
              <a:gd name="connsiteX69" fmla="*/ 6617234 w 12191941"/>
              <a:gd name="connsiteY69" fmla="*/ 6545648 h 6857967"/>
              <a:gd name="connsiteX70" fmla="*/ 6688535 w 12191941"/>
              <a:gd name="connsiteY70" fmla="*/ 6545648 h 6857967"/>
              <a:gd name="connsiteX71" fmla="*/ 6688535 w 12191941"/>
              <a:gd name="connsiteY71" fmla="*/ 6474347 h 6857967"/>
              <a:gd name="connsiteX72" fmla="*/ 6474632 w 12191941"/>
              <a:gd name="connsiteY72" fmla="*/ 6474347 h 6857967"/>
              <a:gd name="connsiteX73" fmla="*/ 6474632 w 12191941"/>
              <a:gd name="connsiteY73" fmla="*/ 6545648 h 6857967"/>
              <a:gd name="connsiteX74" fmla="*/ 6545933 w 12191941"/>
              <a:gd name="connsiteY74" fmla="*/ 6545648 h 6857967"/>
              <a:gd name="connsiteX75" fmla="*/ 6545933 w 12191941"/>
              <a:gd name="connsiteY75" fmla="*/ 6474347 h 6857967"/>
              <a:gd name="connsiteX76" fmla="*/ 6331959 w 12191941"/>
              <a:gd name="connsiteY76" fmla="*/ 6474347 h 6857967"/>
              <a:gd name="connsiteX77" fmla="*/ 6331959 w 12191941"/>
              <a:gd name="connsiteY77" fmla="*/ 6545648 h 6857967"/>
              <a:gd name="connsiteX78" fmla="*/ 6403260 w 12191941"/>
              <a:gd name="connsiteY78" fmla="*/ 6545648 h 6857967"/>
              <a:gd name="connsiteX79" fmla="*/ 6403260 w 12191941"/>
              <a:gd name="connsiteY79" fmla="*/ 6474347 h 6857967"/>
              <a:gd name="connsiteX80" fmla="*/ 6189358 w 12191941"/>
              <a:gd name="connsiteY80" fmla="*/ 6474347 h 6857967"/>
              <a:gd name="connsiteX81" fmla="*/ 6189358 w 12191941"/>
              <a:gd name="connsiteY81" fmla="*/ 6545648 h 6857967"/>
              <a:gd name="connsiteX82" fmla="*/ 6260659 w 12191941"/>
              <a:gd name="connsiteY82" fmla="*/ 6545648 h 6857967"/>
              <a:gd name="connsiteX83" fmla="*/ 6260659 w 12191941"/>
              <a:gd name="connsiteY83" fmla="*/ 6474347 h 6857967"/>
              <a:gd name="connsiteX84" fmla="*/ 6046689 w 12191941"/>
              <a:gd name="connsiteY84" fmla="*/ 6474347 h 6857967"/>
              <a:gd name="connsiteX85" fmla="*/ 6046689 w 12191941"/>
              <a:gd name="connsiteY85" fmla="*/ 6545648 h 6857967"/>
              <a:gd name="connsiteX86" fmla="*/ 6117986 w 12191941"/>
              <a:gd name="connsiteY86" fmla="*/ 6545648 h 6857967"/>
              <a:gd name="connsiteX87" fmla="*/ 6117986 w 12191941"/>
              <a:gd name="connsiteY87" fmla="*/ 6474347 h 6857967"/>
              <a:gd name="connsiteX88" fmla="*/ 5904022 w 12191941"/>
              <a:gd name="connsiteY88" fmla="*/ 6474347 h 6857967"/>
              <a:gd name="connsiteX89" fmla="*/ 5904022 w 12191941"/>
              <a:gd name="connsiteY89" fmla="*/ 6545648 h 6857967"/>
              <a:gd name="connsiteX90" fmla="*/ 5975319 w 12191941"/>
              <a:gd name="connsiteY90" fmla="*/ 6545648 h 6857967"/>
              <a:gd name="connsiteX91" fmla="*/ 5975319 w 12191941"/>
              <a:gd name="connsiteY91" fmla="*/ 6474347 h 6857967"/>
              <a:gd name="connsiteX92" fmla="*/ 5761426 w 12191941"/>
              <a:gd name="connsiteY92" fmla="*/ 6474347 h 6857967"/>
              <a:gd name="connsiteX93" fmla="*/ 5761426 w 12191941"/>
              <a:gd name="connsiteY93" fmla="*/ 6545648 h 6857967"/>
              <a:gd name="connsiteX94" fmla="*/ 5832724 w 12191941"/>
              <a:gd name="connsiteY94" fmla="*/ 6545648 h 6857967"/>
              <a:gd name="connsiteX95" fmla="*/ 5832724 w 12191941"/>
              <a:gd name="connsiteY95" fmla="*/ 6474347 h 6857967"/>
              <a:gd name="connsiteX96" fmla="*/ 5618761 w 12191941"/>
              <a:gd name="connsiteY96" fmla="*/ 6474347 h 6857967"/>
              <a:gd name="connsiteX97" fmla="*/ 5618761 w 12191941"/>
              <a:gd name="connsiteY97" fmla="*/ 6545648 h 6857967"/>
              <a:gd name="connsiteX98" fmla="*/ 5690059 w 12191941"/>
              <a:gd name="connsiteY98" fmla="*/ 6545648 h 6857967"/>
              <a:gd name="connsiteX99" fmla="*/ 5690059 w 12191941"/>
              <a:gd name="connsiteY99" fmla="*/ 6474347 h 6857967"/>
              <a:gd name="connsiteX100" fmla="*/ 5476167 w 12191941"/>
              <a:gd name="connsiteY100" fmla="*/ 6474347 h 6857967"/>
              <a:gd name="connsiteX101" fmla="*/ 5476167 w 12191941"/>
              <a:gd name="connsiteY101" fmla="*/ 6545648 h 6857967"/>
              <a:gd name="connsiteX102" fmla="*/ 5547463 w 12191941"/>
              <a:gd name="connsiteY102" fmla="*/ 6545648 h 6857967"/>
              <a:gd name="connsiteX103" fmla="*/ 5547463 w 12191941"/>
              <a:gd name="connsiteY103" fmla="*/ 6474347 h 6857967"/>
              <a:gd name="connsiteX104" fmla="*/ 5333500 w 12191941"/>
              <a:gd name="connsiteY104" fmla="*/ 6474347 h 6857967"/>
              <a:gd name="connsiteX105" fmla="*/ 5333500 w 12191941"/>
              <a:gd name="connsiteY105" fmla="*/ 6545648 h 6857967"/>
              <a:gd name="connsiteX106" fmla="*/ 5404799 w 12191941"/>
              <a:gd name="connsiteY106" fmla="*/ 6545648 h 6857967"/>
              <a:gd name="connsiteX107" fmla="*/ 5404799 w 12191941"/>
              <a:gd name="connsiteY107" fmla="*/ 6474347 h 6857967"/>
              <a:gd name="connsiteX108" fmla="*/ 5190877 w 12191941"/>
              <a:gd name="connsiteY108" fmla="*/ 6474347 h 6857967"/>
              <a:gd name="connsiteX109" fmla="*/ 5190877 w 12191941"/>
              <a:gd name="connsiteY109" fmla="*/ 6545648 h 6857967"/>
              <a:gd name="connsiteX110" fmla="*/ 5262188 w 12191941"/>
              <a:gd name="connsiteY110" fmla="*/ 6545648 h 6857967"/>
              <a:gd name="connsiteX111" fmla="*/ 5262188 w 12191941"/>
              <a:gd name="connsiteY111" fmla="*/ 6474347 h 6857967"/>
              <a:gd name="connsiteX112" fmla="*/ 5048236 w 12191941"/>
              <a:gd name="connsiteY112" fmla="*/ 6474347 h 6857967"/>
              <a:gd name="connsiteX113" fmla="*/ 5048236 w 12191941"/>
              <a:gd name="connsiteY113" fmla="*/ 6545648 h 6857967"/>
              <a:gd name="connsiteX114" fmla="*/ 5119527 w 12191941"/>
              <a:gd name="connsiteY114" fmla="*/ 6545648 h 6857967"/>
              <a:gd name="connsiteX115" fmla="*/ 5119527 w 12191941"/>
              <a:gd name="connsiteY115" fmla="*/ 6474347 h 6857967"/>
              <a:gd name="connsiteX116" fmla="*/ 4906607 w 12191941"/>
              <a:gd name="connsiteY116" fmla="*/ 6474347 h 6857967"/>
              <a:gd name="connsiteX117" fmla="*/ 4906607 w 12191941"/>
              <a:gd name="connsiteY117" fmla="*/ 6545648 h 6857967"/>
              <a:gd name="connsiteX118" fmla="*/ 4977916 w 12191941"/>
              <a:gd name="connsiteY118" fmla="*/ 6545648 h 6857967"/>
              <a:gd name="connsiteX119" fmla="*/ 4977916 w 12191941"/>
              <a:gd name="connsiteY119" fmla="*/ 6474347 h 6857967"/>
              <a:gd name="connsiteX120" fmla="*/ 4764013 w 12191941"/>
              <a:gd name="connsiteY120" fmla="*/ 6474347 h 6857967"/>
              <a:gd name="connsiteX121" fmla="*/ 4764013 w 12191941"/>
              <a:gd name="connsiteY121" fmla="*/ 6545648 h 6857967"/>
              <a:gd name="connsiteX122" fmla="*/ 4835311 w 12191941"/>
              <a:gd name="connsiteY122" fmla="*/ 6545648 h 6857967"/>
              <a:gd name="connsiteX123" fmla="*/ 4835311 w 12191941"/>
              <a:gd name="connsiteY123" fmla="*/ 6474347 h 6857967"/>
              <a:gd name="connsiteX124" fmla="*/ 4621341 w 12191941"/>
              <a:gd name="connsiteY124" fmla="*/ 6474347 h 6857967"/>
              <a:gd name="connsiteX125" fmla="*/ 4621341 w 12191941"/>
              <a:gd name="connsiteY125" fmla="*/ 6545648 h 6857967"/>
              <a:gd name="connsiteX126" fmla="*/ 4692639 w 12191941"/>
              <a:gd name="connsiteY126" fmla="*/ 6545648 h 6857967"/>
              <a:gd name="connsiteX127" fmla="*/ 4692639 w 12191941"/>
              <a:gd name="connsiteY127" fmla="*/ 6474347 h 6857967"/>
              <a:gd name="connsiteX128" fmla="*/ 4478666 w 12191941"/>
              <a:gd name="connsiteY128" fmla="*/ 6474347 h 6857967"/>
              <a:gd name="connsiteX129" fmla="*/ 4478666 w 12191941"/>
              <a:gd name="connsiteY129" fmla="*/ 6545648 h 6857967"/>
              <a:gd name="connsiteX130" fmla="*/ 4549969 w 12191941"/>
              <a:gd name="connsiteY130" fmla="*/ 6545648 h 6857967"/>
              <a:gd name="connsiteX131" fmla="*/ 4549969 w 12191941"/>
              <a:gd name="connsiteY131" fmla="*/ 6474347 h 6857967"/>
              <a:gd name="connsiteX132" fmla="*/ 4336061 w 12191941"/>
              <a:gd name="connsiteY132" fmla="*/ 6474347 h 6857967"/>
              <a:gd name="connsiteX133" fmla="*/ 4336061 w 12191941"/>
              <a:gd name="connsiteY133" fmla="*/ 6545648 h 6857967"/>
              <a:gd name="connsiteX134" fmla="*/ 4407362 w 12191941"/>
              <a:gd name="connsiteY134" fmla="*/ 6545648 h 6857967"/>
              <a:gd name="connsiteX135" fmla="*/ 4407362 w 12191941"/>
              <a:gd name="connsiteY135" fmla="*/ 6474347 h 6857967"/>
              <a:gd name="connsiteX136" fmla="*/ 4193412 w 12191941"/>
              <a:gd name="connsiteY136" fmla="*/ 6474347 h 6857967"/>
              <a:gd name="connsiteX137" fmla="*/ 4193412 w 12191941"/>
              <a:gd name="connsiteY137" fmla="*/ 6545648 h 6857967"/>
              <a:gd name="connsiteX138" fmla="*/ 4264695 w 12191941"/>
              <a:gd name="connsiteY138" fmla="*/ 6545648 h 6857967"/>
              <a:gd name="connsiteX139" fmla="*/ 4264695 w 12191941"/>
              <a:gd name="connsiteY139" fmla="*/ 6474347 h 6857967"/>
              <a:gd name="connsiteX140" fmla="*/ 4050809 w 12191941"/>
              <a:gd name="connsiteY140" fmla="*/ 6474347 h 6857967"/>
              <a:gd name="connsiteX141" fmla="*/ 4050809 w 12191941"/>
              <a:gd name="connsiteY141" fmla="*/ 6545648 h 6857967"/>
              <a:gd name="connsiteX142" fmla="*/ 4122113 w 12191941"/>
              <a:gd name="connsiteY142" fmla="*/ 6545648 h 6857967"/>
              <a:gd name="connsiteX143" fmla="*/ 4122113 w 12191941"/>
              <a:gd name="connsiteY143" fmla="*/ 6474347 h 6857967"/>
              <a:gd name="connsiteX144" fmla="*/ 3908136 w 12191941"/>
              <a:gd name="connsiteY144" fmla="*/ 6474347 h 6857967"/>
              <a:gd name="connsiteX145" fmla="*/ 3908136 w 12191941"/>
              <a:gd name="connsiteY145" fmla="*/ 6545648 h 6857967"/>
              <a:gd name="connsiteX146" fmla="*/ 3979438 w 12191941"/>
              <a:gd name="connsiteY146" fmla="*/ 6545648 h 6857967"/>
              <a:gd name="connsiteX147" fmla="*/ 3979438 w 12191941"/>
              <a:gd name="connsiteY147" fmla="*/ 6474347 h 6857967"/>
              <a:gd name="connsiteX148" fmla="*/ 3765462 w 12191941"/>
              <a:gd name="connsiteY148" fmla="*/ 6474347 h 6857967"/>
              <a:gd name="connsiteX149" fmla="*/ 3765462 w 12191941"/>
              <a:gd name="connsiteY149" fmla="*/ 6545648 h 6857967"/>
              <a:gd name="connsiteX150" fmla="*/ 3836763 w 12191941"/>
              <a:gd name="connsiteY150" fmla="*/ 6545648 h 6857967"/>
              <a:gd name="connsiteX151" fmla="*/ 3836763 w 12191941"/>
              <a:gd name="connsiteY151" fmla="*/ 6474347 h 6857967"/>
              <a:gd name="connsiteX152" fmla="*/ 3622851 w 12191941"/>
              <a:gd name="connsiteY152" fmla="*/ 6474347 h 6857967"/>
              <a:gd name="connsiteX153" fmla="*/ 3622851 w 12191941"/>
              <a:gd name="connsiteY153" fmla="*/ 6545648 h 6857967"/>
              <a:gd name="connsiteX154" fmla="*/ 3694151 w 12191941"/>
              <a:gd name="connsiteY154" fmla="*/ 6545648 h 6857967"/>
              <a:gd name="connsiteX155" fmla="*/ 3694151 w 12191941"/>
              <a:gd name="connsiteY155" fmla="*/ 6474347 h 6857967"/>
              <a:gd name="connsiteX156" fmla="*/ 3480203 w 12191941"/>
              <a:gd name="connsiteY156" fmla="*/ 6474347 h 6857967"/>
              <a:gd name="connsiteX157" fmla="*/ 3480203 w 12191941"/>
              <a:gd name="connsiteY157" fmla="*/ 6545648 h 6857967"/>
              <a:gd name="connsiteX158" fmla="*/ 3551509 w 12191941"/>
              <a:gd name="connsiteY158" fmla="*/ 6545648 h 6857967"/>
              <a:gd name="connsiteX159" fmla="*/ 3551509 w 12191941"/>
              <a:gd name="connsiteY159" fmla="*/ 6474347 h 6857967"/>
              <a:gd name="connsiteX160" fmla="*/ 3337579 w 12191941"/>
              <a:gd name="connsiteY160" fmla="*/ 6474347 h 6857967"/>
              <a:gd name="connsiteX161" fmla="*/ 3337579 w 12191941"/>
              <a:gd name="connsiteY161" fmla="*/ 6545648 h 6857967"/>
              <a:gd name="connsiteX162" fmla="*/ 3408880 w 12191941"/>
              <a:gd name="connsiteY162" fmla="*/ 6545648 h 6857967"/>
              <a:gd name="connsiteX163" fmla="*/ 3408880 w 12191941"/>
              <a:gd name="connsiteY163" fmla="*/ 6474347 h 6857967"/>
              <a:gd name="connsiteX164" fmla="*/ 3194905 w 12191941"/>
              <a:gd name="connsiteY164" fmla="*/ 6474347 h 6857967"/>
              <a:gd name="connsiteX165" fmla="*/ 3194905 w 12191941"/>
              <a:gd name="connsiteY165" fmla="*/ 6545648 h 6857967"/>
              <a:gd name="connsiteX166" fmla="*/ 3266206 w 12191941"/>
              <a:gd name="connsiteY166" fmla="*/ 6545648 h 6857967"/>
              <a:gd name="connsiteX167" fmla="*/ 3266206 w 12191941"/>
              <a:gd name="connsiteY167" fmla="*/ 6474347 h 6857967"/>
              <a:gd name="connsiteX168" fmla="*/ 3052304 w 12191941"/>
              <a:gd name="connsiteY168" fmla="*/ 6474347 h 6857967"/>
              <a:gd name="connsiteX169" fmla="*/ 3052304 w 12191941"/>
              <a:gd name="connsiteY169" fmla="*/ 6545648 h 6857967"/>
              <a:gd name="connsiteX170" fmla="*/ 3123606 w 12191941"/>
              <a:gd name="connsiteY170" fmla="*/ 6545648 h 6857967"/>
              <a:gd name="connsiteX171" fmla="*/ 3123606 w 12191941"/>
              <a:gd name="connsiteY171" fmla="*/ 6474347 h 6857967"/>
              <a:gd name="connsiteX172" fmla="*/ 2909633 w 12191941"/>
              <a:gd name="connsiteY172" fmla="*/ 6474347 h 6857967"/>
              <a:gd name="connsiteX173" fmla="*/ 2909633 w 12191941"/>
              <a:gd name="connsiteY173" fmla="*/ 6545648 h 6857967"/>
              <a:gd name="connsiteX174" fmla="*/ 2980934 w 12191941"/>
              <a:gd name="connsiteY174" fmla="*/ 6545648 h 6857967"/>
              <a:gd name="connsiteX175" fmla="*/ 2980934 w 12191941"/>
              <a:gd name="connsiteY175" fmla="*/ 6474347 h 6857967"/>
              <a:gd name="connsiteX176" fmla="*/ 2767033 w 12191941"/>
              <a:gd name="connsiteY176" fmla="*/ 6474347 h 6857967"/>
              <a:gd name="connsiteX177" fmla="*/ 2767033 w 12191941"/>
              <a:gd name="connsiteY177" fmla="*/ 6545648 h 6857967"/>
              <a:gd name="connsiteX178" fmla="*/ 2838334 w 12191941"/>
              <a:gd name="connsiteY178" fmla="*/ 6545648 h 6857967"/>
              <a:gd name="connsiteX179" fmla="*/ 2838334 w 12191941"/>
              <a:gd name="connsiteY179" fmla="*/ 6474347 h 6857967"/>
              <a:gd name="connsiteX180" fmla="*/ 2624360 w 12191941"/>
              <a:gd name="connsiteY180" fmla="*/ 6474347 h 6857967"/>
              <a:gd name="connsiteX181" fmla="*/ 2624360 w 12191941"/>
              <a:gd name="connsiteY181" fmla="*/ 6545648 h 6857967"/>
              <a:gd name="connsiteX182" fmla="*/ 2695661 w 12191941"/>
              <a:gd name="connsiteY182" fmla="*/ 6545648 h 6857967"/>
              <a:gd name="connsiteX183" fmla="*/ 2695661 w 12191941"/>
              <a:gd name="connsiteY183" fmla="*/ 6474347 h 6857967"/>
              <a:gd name="connsiteX184" fmla="*/ 2481690 w 12191941"/>
              <a:gd name="connsiteY184" fmla="*/ 6474347 h 6857967"/>
              <a:gd name="connsiteX185" fmla="*/ 2481690 w 12191941"/>
              <a:gd name="connsiteY185" fmla="*/ 6545648 h 6857967"/>
              <a:gd name="connsiteX186" fmla="*/ 2552990 w 12191941"/>
              <a:gd name="connsiteY186" fmla="*/ 6545648 h 6857967"/>
              <a:gd name="connsiteX187" fmla="*/ 2552990 w 12191941"/>
              <a:gd name="connsiteY187" fmla="*/ 6474347 h 6857967"/>
              <a:gd name="connsiteX188" fmla="*/ 2339090 w 12191941"/>
              <a:gd name="connsiteY188" fmla="*/ 6474347 h 6857967"/>
              <a:gd name="connsiteX189" fmla="*/ 2339090 w 12191941"/>
              <a:gd name="connsiteY189" fmla="*/ 6545648 h 6857967"/>
              <a:gd name="connsiteX190" fmla="*/ 2410390 w 12191941"/>
              <a:gd name="connsiteY190" fmla="*/ 6545648 h 6857967"/>
              <a:gd name="connsiteX191" fmla="*/ 2410390 w 12191941"/>
              <a:gd name="connsiteY191" fmla="*/ 6474347 h 6857967"/>
              <a:gd name="connsiteX192" fmla="*/ 2196420 w 12191941"/>
              <a:gd name="connsiteY192" fmla="*/ 6474347 h 6857967"/>
              <a:gd name="connsiteX193" fmla="*/ 2196420 w 12191941"/>
              <a:gd name="connsiteY193" fmla="*/ 6545648 h 6857967"/>
              <a:gd name="connsiteX194" fmla="*/ 2267720 w 12191941"/>
              <a:gd name="connsiteY194" fmla="*/ 6545648 h 6857967"/>
              <a:gd name="connsiteX195" fmla="*/ 2267720 w 12191941"/>
              <a:gd name="connsiteY195" fmla="*/ 6474347 h 6857967"/>
              <a:gd name="connsiteX196" fmla="*/ 2053813 w 12191941"/>
              <a:gd name="connsiteY196" fmla="*/ 6474347 h 6857967"/>
              <a:gd name="connsiteX197" fmla="*/ 2053813 w 12191941"/>
              <a:gd name="connsiteY197" fmla="*/ 6545648 h 6857967"/>
              <a:gd name="connsiteX198" fmla="*/ 2125117 w 12191941"/>
              <a:gd name="connsiteY198" fmla="*/ 6545648 h 6857967"/>
              <a:gd name="connsiteX199" fmla="*/ 2125117 w 12191941"/>
              <a:gd name="connsiteY199" fmla="*/ 6474347 h 6857967"/>
              <a:gd name="connsiteX200" fmla="*/ 1911141 w 12191941"/>
              <a:gd name="connsiteY200" fmla="*/ 6474347 h 6857967"/>
              <a:gd name="connsiteX201" fmla="*/ 1911141 w 12191941"/>
              <a:gd name="connsiteY201" fmla="*/ 6545648 h 6857967"/>
              <a:gd name="connsiteX202" fmla="*/ 1982442 w 12191941"/>
              <a:gd name="connsiteY202" fmla="*/ 6545648 h 6857967"/>
              <a:gd name="connsiteX203" fmla="*/ 1982442 w 12191941"/>
              <a:gd name="connsiteY203" fmla="*/ 6474347 h 6857967"/>
              <a:gd name="connsiteX204" fmla="*/ 1768470 w 12191941"/>
              <a:gd name="connsiteY204" fmla="*/ 6474347 h 6857967"/>
              <a:gd name="connsiteX205" fmla="*/ 1768470 w 12191941"/>
              <a:gd name="connsiteY205" fmla="*/ 6545648 h 6857967"/>
              <a:gd name="connsiteX206" fmla="*/ 1839771 w 12191941"/>
              <a:gd name="connsiteY206" fmla="*/ 6545648 h 6857967"/>
              <a:gd name="connsiteX207" fmla="*/ 1839771 w 12191941"/>
              <a:gd name="connsiteY207" fmla="*/ 6474347 h 6857967"/>
              <a:gd name="connsiteX208" fmla="*/ 1625870 w 12191941"/>
              <a:gd name="connsiteY208" fmla="*/ 6474347 h 6857967"/>
              <a:gd name="connsiteX209" fmla="*/ 1625870 w 12191941"/>
              <a:gd name="connsiteY209" fmla="*/ 6545648 h 6857967"/>
              <a:gd name="connsiteX210" fmla="*/ 1697170 w 12191941"/>
              <a:gd name="connsiteY210" fmla="*/ 6545648 h 6857967"/>
              <a:gd name="connsiteX211" fmla="*/ 1697170 w 12191941"/>
              <a:gd name="connsiteY211" fmla="*/ 6474347 h 6857967"/>
              <a:gd name="connsiteX212" fmla="*/ 1483199 w 12191941"/>
              <a:gd name="connsiteY212" fmla="*/ 6474347 h 6857967"/>
              <a:gd name="connsiteX213" fmla="*/ 1483199 w 12191941"/>
              <a:gd name="connsiteY213" fmla="*/ 6545648 h 6857967"/>
              <a:gd name="connsiteX214" fmla="*/ 1554500 w 12191941"/>
              <a:gd name="connsiteY214" fmla="*/ 6545648 h 6857967"/>
              <a:gd name="connsiteX215" fmla="*/ 1554500 w 12191941"/>
              <a:gd name="connsiteY215" fmla="*/ 6474347 h 6857967"/>
              <a:gd name="connsiteX216" fmla="*/ 1340599 w 12191941"/>
              <a:gd name="connsiteY216" fmla="*/ 6474347 h 6857967"/>
              <a:gd name="connsiteX217" fmla="*/ 1340599 w 12191941"/>
              <a:gd name="connsiteY217" fmla="*/ 6545648 h 6857967"/>
              <a:gd name="connsiteX218" fmla="*/ 1411899 w 12191941"/>
              <a:gd name="connsiteY218" fmla="*/ 6545648 h 6857967"/>
              <a:gd name="connsiteX219" fmla="*/ 1411899 w 12191941"/>
              <a:gd name="connsiteY219" fmla="*/ 6474347 h 6857967"/>
              <a:gd name="connsiteX220" fmla="*/ 1197929 w 12191941"/>
              <a:gd name="connsiteY220" fmla="*/ 6474347 h 6857967"/>
              <a:gd name="connsiteX221" fmla="*/ 1197929 w 12191941"/>
              <a:gd name="connsiteY221" fmla="*/ 6545648 h 6857967"/>
              <a:gd name="connsiteX222" fmla="*/ 1269230 w 12191941"/>
              <a:gd name="connsiteY222" fmla="*/ 6545648 h 6857967"/>
              <a:gd name="connsiteX223" fmla="*/ 1269230 w 12191941"/>
              <a:gd name="connsiteY223" fmla="*/ 6474347 h 6857967"/>
              <a:gd name="connsiteX224" fmla="*/ 1055311 w 12191941"/>
              <a:gd name="connsiteY224" fmla="*/ 6474347 h 6857967"/>
              <a:gd name="connsiteX225" fmla="*/ 1055311 w 12191941"/>
              <a:gd name="connsiteY225" fmla="*/ 6545648 h 6857967"/>
              <a:gd name="connsiteX226" fmla="*/ 1126612 w 12191941"/>
              <a:gd name="connsiteY226" fmla="*/ 6545648 h 6857967"/>
              <a:gd name="connsiteX227" fmla="*/ 1126612 w 12191941"/>
              <a:gd name="connsiteY227" fmla="*/ 6474347 h 6857967"/>
              <a:gd name="connsiteX228" fmla="*/ 912657 w 12191941"/>
              <a:gd name="connsiteY228" fmla="*/ 6474347 h 6857967"/>
              <a:gd name="connsiteX229" fmla="*/ 912657 w 12191941"/>
              <a:gd name="connsiteY229" fmla="*/ 6545648 h 6857967"/>
              <a:gd name="connsiteX230" fmla="*/ 983958 w 12191941"/>
              <a:gd name="connsiteY230" fmla="*/ 6545648 h 6857967"/>
              <a:gd name="connsiteX231" fmla="*/ 983958 w 12191941"/>
              <a:gd name="connsiteY231" fmla="*/ 6474347 h 6857967"/>
              <a:gd name="connsiteX232" fmla="*/ 771135 w 12191941"/>
              <a:gd name="connsiteY232" fmla="*/ 6474347 h 6857967"/>
              <a:gd name="connsiteX233" fmla="*/ 771135 w 12191941"/>
              <a:gd name="connsiteY233" fmla="*/ 6545648 h 6857967"/>
              <a:gd name="connsiteX234" fmla="*/ 842436 w 12191941"/>
              <a:gd name="connsiteY234" fmla="*/ 6545648 h 6857967"/>
              <a:gd name="connsiteX235" fmla="*/ 842436 w 12191941"/>
              <a:gd name="connsiteY235" fmla="*/ 6474347 h 6857967"/>
              <a:gd name="connsiteX236" fmla="*/ 628534 w 12191941"/>
              <a:gd name="connsiteY236" fmla="*/ 6474347 h 6857967"/>
              <a:gd name="connsiteX237" fmla="*/ 628534 w 12191941"/>
              <a:gd name="connsiteY237" fmla="*/ 6545648 h 6857967"/>
              <a:gd name="connsiteX238" fmla="*/ 699835 w 12191941"/>
              <a:gd name="connsiteY238" fmla="*/ 6545648 h 6857967"/>
              <a:gd name="connsiteX239" fmla="*/ 699835 w 12191941"/>
              <a:gd name="connsiteY239" fmla="*/ 6474347 h 6857967"/>
              <a:gd name="connsiteX240" fmla="*/ 485863 w 12191941"/>
              <a:gd name="connsiteY240" fmla="*/ 6474347 h 6857967"/>
              <a:gd name="connsiteX241" fmla="*/ 485863 w 12191941"/>
              <a:gd name="connsiteY241" fmla="*/ 6545648 h 6857967"/>
              <a:gd name="connsiteX242" fmla="*/ 557163 w 12191941"/>
              <a:gd name="connsiteY242" fmla="*/ 6545648 h 6857967"/>
              <a:gd name="connsiteX243" fmla="*/ 557163 w 12191941"/>
              <a:gd name="connsiteY243" fmla="*/ 6474347 h 6857967"/>
              <a:gd name="connsiteX244" fmla="*/ 343191 w 12191941"/>
              <a:gd name="connsiteY244" fmla="*/ 6474347 h 6857967"/>
              <a:gd name="connsiteX245" fmla="*/ 343191 w 12191941"/>
              <a:gd name="connsiteY245" fmla="*/ 6545648 h 6857967"/>
              <a:gd name="connsiteX246" fmla="*/ 414492 w 12191941"/>
              <a:gd name="connsiteY246" fmla="*/ 6545648 h 6857967"/>
              <a:gd name="connsiteX247" fmla="*/ 414492 w 12191941"/>
              <a:gd name="connsiteY247" fmla="*/ 6474347 h 6857967"/>
              <a:gd name="connsiteX248" fmla="*/ 200587 w 12191941"/>
              <a:gd name="connsiteY248" fmla="*/ 6474347 h 6857967"/>
              <a:gd name="connsiteX249" fmla="*/ 200587 w 12191941"/>
              <a:gd name="connsiteY249" fmla="*/ 6545648 h 6857967"/>
              <a:gd name="connsiteX250" fmla="*/ 271888 w 12191941"/>
              <a:gd name="connsiteY250" fmla="*/ 6545648 h 6857967"/>
              <a:gd name="connsiteX251" fmla="*/ 271888 w 12191941"/>
              <a:gd name="connsiteY251" fmla="*/ 6474347 h 6857967"/>
              <a:gd name="connsiteX252" fmla="*/ 57918 w 12191941"/>
              <a:gd name="connsiteY252" fmla="*/ 6474347 h 6857967"/>
              <a:gd name="connsiteX253" fmla="*/ 57918 w 12191941"/>
              <a:gd name="connsiteY253" fmla="*/ 6545648 h 6857967"/>
              <a:gd name="connsiteX254" fmla="*/ 129219 w 12191941"/>
              <a:gd name="connsiteY254" fmla="*/ 6545648 h 6857967"/>
              <a:gd name="connsiteX255" fmla="*/ 129219 w 12191941"/>
              <a:gd name="connsiteY255" fmla="*/ 6474347 h 6857967"/>
              <a:gd name="connsiteX256" fmla="*/ 10040665 w 12191941"/>
              <a:gd name="connsiteY256" fmla="*/ 6325709 h 6857967"/>
              <a:gd name="connsiteX257" fmla="*/ 10040665 w 12191941"/>
              <a:gd name="connsiteY257" fmla="*/ 6397010 h 6857967"/>
              <a:gd name="connsiteX258" fmla="*/ 10111966 w 12191941"/>
              <a:gd name="connsiteY258" fmla="*/ 6397010 h 6857967"/>
              <a:gd name="connsiteX259" fmla="*/ 10111966 w 12191941"/>
              <a:gd name="connsiteY259" fmla="*/ 6325709 h 6857967"/>
              <a:gd name="connsiteX260" fmla="*/ 9898063 w 12191941"/>
              <a:gd name="connsiteY260" fmla="*/ 6325709 h 6857967"/>
              <a:gd name="connsiteX261" fmla="*/ 9898063 w 12191941"/>
              <a:gd name="connsiteY261" fmla="*/ 6397010 h 6857967"/>
              <a:gd name="connsiteX262" fmla="*/ 9969363 w 12191941"/>
              <a:gd name="connsiteY262" fmla="*/ 6397010 h 6857967"/>
              <a:gd name="connsiteX263" fmla="*/ 9969363 w 12191941"/>
              <a:gd name="connsiteY263" fmla="*/ 6325709 h 6857967"/>
              <a:gd name="connsiteX264" fmla="*/ 9755391 w 12191941"/>
              <a:gd name="connsiteY264" fmla="*/ 6325709 h 6857967"/>
              <a:gd name="connsiteX265" fmla="*/ 9755391 w 12191941"/>
              <a:gd name="connsiteY265" fmla="*/ 6397010 h 6857967"/>
              <a:gd name="connsiteX266" fmla="*/ 9826692 w 12191941"/>
              <a:gd name="connsiteY266" fmla="*/ 6397010 h 6857967"/>
              <a:gd name="connsiteX267" fmla="*/ 9826692 w 12191941"/>
              <a:gd name="connsiteY267" fmla="*/ 6325709 h 6857967"/>
              <a:gd name="connsiteX268" fmla="*/ 9612718 w 12191941"/>
              <a:gd name="connsiteY268" fmla="*/ 6325709 h 6857967"/>
              <a:gd name="connsiteX269" fmla="*/ 9612718 w 12191941"/>
              <a:gd name="connsiteY269" fmla="*/ 6397010 h 6857967"/>
              <a:gd name="connsiteX270" fmla="*/ 9684019 w 12191941"/>
              <a:gd name="connsiteY270" fmla="*/ 6397010 h 6857967"/>
              <a:gd name="connsiteX271" fmla="*/ 9684019 w 12191941"/>
              <a:gd name="connsiteY271" fmla="*/ 6325709 h 6857967"/>
              <a:gd name="connsiteX272" fmla="*/ 9470117 w 12191941"/>
              <a:gd name="connsiteY272" fmla="*/ 6325709 h 6857967"/>
              <a:gd name="connsiteX273" fmla="*/ 9470117 w 12191941"/>
              <a:gd name="connsiteY273" fmla="*/ 6397010 h 6857967"/>
              <a:gd name="connsiteX274" fmla="*/ 9541417 w 12191941"/>
              <a:gd name="connsiteY274" fmla="*/ 6397010 h 6857967"/>
              <a:gd name="connsiteX275" fmla="*/ 9541417 w 12191941"/>
              <a:gd name="connsiteY275" fmla="*/ 6325709 h 6857967"/>
              <a:gd name="connsiteX276" fmla="*/ 9327444 w 12191941"/>
              <a:gd name="connsiteY276" fmla="*/ 6325709 h 6857967"/>
              <a:gd name="connsiteX277" fmla="*/ 9327444 w 12191941"/>
              <a:gd name="connsiteY277" fmla="*/ 6397010 h 6857967"/>
              <a:gd name="connsiteX278" fmla="*/ 9398745 w 12191941"/>
              <a:gd name="connsiteY278" fmla="*/ 6397010 h 6857967"/>
              <a:gd name="connsiteX279" fmla="*/ 9398745 w 12191941"/>
              <a:gd name="connsiteY279" fmla="*/ 6325709 h 6857967"/>
              <a:gd name="connsiteX280" fmla="*/ 9184842 w 12191941"/>
              <a:gd name="connsiteY280" fmla="*/ 6325709 h 6857967"/>
              <a:gd name="connsiteX281" fmla="*/ 9184842 w 12191941"/>
              <a:gd name="connsiteY281" fmla="*/ 6397010 h 6857967"/>
              <a:gd name="connsiteX282" fmla="*/ 9256143 w 12191941"/>
              <a:gd name="connsiteY282" fmla="*/ 6397010 h 6857967"/>
              <a:gd name="connsiteX283" fmla="*/ 9256143 w 12191941"/>
              <a:gd name="connsiteY283" fmla="*/ 6325709 h 6857967"/>
              <a:gd name="connsiteX284" fmla="*/ 9042170 w 12191941"/>
              <a:gd name="connsiteY284" fmla="*/ 6325709 h 6857967"/>
              <a:gd name="connsiteX285" fmla="*/ 9042170 w 12191941"/>
              <a:gd name="connsiteY285" fmla="*/ 6397010 h 6857967"/>
              <a:gd name="connsiteX286" fmla="*/ 9113471 w 12191941"/>
              <a:gd name="connsiteY286" fmla="*/ 6397010 h 6857967"/>
              <a:gd name="connsiteX287" fmla="*/ 9113471 w 12191941"/>
              <a:gd name="connsiteY287" fmla="*/ 6325709 h 6857967"/>
              <a:gd name="connsiteX288" fmla="*/ 8899568 w 12191941"/>
              <a:gd name="connsiteY288" fmla="*/ 6325709 h 6857967"/>
              <a:gd name="connsiteX289" fmla="*/ 8899568 w 12191941"/>
              <a:gd name="connsiteY289" fmla="*/ 6397010 h 6857967"/>
              <a:gd name="connsiteX290" fmla="*/ 8970869 w 12191941"/>
              <a:gd name="connsiteY290" fmla="*/ 6397010 h 6857967"/>
              <a:gd name="connsiteX291" fmla="*/ 8970869 w 12191941"/>
              <a:gd name="connsiteY291" fmla="*/ 6325709 h 6857967"/>
              <a:gd name="connsiteX292" fmla="*/ 8756896 w 12191941"/>
              <a:gd name="connsiteY292" fmla="*/ 6325709 h 6857967"/>
              <a:gd name="connsiteX293" fmla="*/ 8756896 w 12191941"/>
              <a:gd name="connsiteY293" fmla="*/ 6397010 h 6857967"/>
              <a:gd name="connsiteX294" fmla="*/ 8828196 w 12191941"/>
              <a:gd name="connsiteY294" fmla="*/ 6397010 h 6857967"/>
              <a:gd name="connsiteX295" fmla="*/ 8828196 w 12191941"/>
              <a:gd name="connsiteY295" fmla="*/ 6325709 h 6857967"/>
              <a:gd name="connsiteX296" fmla="*/ 8614223 w 12191941"/>
              <a:gd name="connsiteY296" fmla="*/ 6325709 h 6857967"/>
              <a:gd name="connsiteX297" fmla="*/ 8614223 w 12191941"/>
              <a:gd name="connsiteY297" fmla="*/ 6397010 h 6857967"/>
              <a:gd name="connsiteX298" fmla="*/ 8685524 w 12191941"/>
              <a:gd name="connsiteY298" fmla="*/ 6397010 h 6857967"/>
              <a:gd name="connsiteX299" fmla="*/ 8685524 w 12191941"/>
              <a:gd name="connsiteY299" fmla="*/ 6325709 h 6857967"/>
              <a:gd name="connsiteX300" fmla="*/ 8471622 w 12191941"/>
              <a:gd name="connsiteY300" fmla="*/ 6325709 h 6857967"/>
              <a:gd name="connsiteX301" fmla="*/ 8471622 w 12191941"/>
              <a:gd name="connsiteY301" fmla="*/ 6397010 h 6857967"/>
              <a:gd name="connsiteX302" fmla="*/ 8542923 w 12191941"/>
              <a:gd name="connsiteY302" fmla="*/ 6397010 h 6857967"/>
              <a:gd name="connsiteX303" fmla="*/ 8542923 w 12191941"/>
              <a:gd name="connsiteY303" fmla="*/ 6325709 h 6857967"/>
              <a:gd name="connsiteX304" fmla="*/ 8328949 w 12191941"/>
              <a:gd name="connsiteY304" fmla="*/ 6325709 h 6857967"/>
              <a:gd name="connsiteX305" fmla="*/ 8328949 w 12191941"/>
              <a:gd name="connsiteY305" fmla="*/ 6397010 h 6857967"/>
              <a:gd name="connsiteX306" fmla="*/ 8400250 w 12191941"/>
              <a:gd name="connsiteY306" fmla="*/ 6397010 h 6857967"/>
              <a:gd name="connsiteX307" fmla="*/ 8400250 w 12191941"/>
              <a:gd name="connsiteY307" fmla="*/ 6325709 h 6857967"/>
              <a:gd name="connsiteX308" fmla="*/ 8186348 w 12191941"/>
              <a:gd name="connsiteY308" fmla="*/ 6325709 h 6857967"/>
              <a:gd name="connsiteX309" fmla="*/ 8186348 w 12191941"/>
              <a:gd name="connsiteY309" fmla="*/ 6397010 h 6857967"/>
              <a:gd name="connsiteX310" fmla="*/ 8257649 w 12191941"/>
              <a:gd name="connsiteY310" fmla="*/ 6397010 h 6857967"/>
              <a:gd name="connsiteX311" fmla="*/ 8257649 w 12191941"/>
              <a:gd name="connsiteY311" fmla="*/ 6325709 h 6857967"/>
              <a:gd name="connsiteX312" fmla="*/ 8043675 w 12191941"/>
              <a:gd name="connsiteY312" fmla="*/ 6325709 h 6857967"/>
              <a:gd name="connsiteX313" fmla="*/ 8043675 w 12191941"/>
              <a:gd name="connsiteY313" fmla="*/ 6397010 h 6857967"/>
              <a:gd name="connsiteX314" fmla="*/ 8114976 w 12191941"/>
              <a:gd name="connsiteY314" fmla="*/ 6397010 h 6857967"/>
              <a:gd name="connsiteX315" fmla="*/ 8114976 w 12191941"/>
              <a:gd name="connsiteY315" fmla="*/ 6325709 h 6857967"/>
              <a:gd name="connsiteX316" fmla="*/ 7901003 w 12191941"/>
              <a:gd name="connsiteY316" fmla="*/ 6325709 h 6857967"/>
              <a:gd name="connsiteX317" fmla="*/ 7901003 w 12191941"/>
              <a:gd name="connsiteY317" fmla="*/ 6397010 h 6857967"/>
              <a:gd name="connsiteX318" fmla="*/ 7972304 w 12191941"/>
              <a:gd name="connsiteY318" fmla="*/ 6397010 h 6857967"/>
              <a:gd name="connsiteX319" fmla="*/ 7972304 w 12191941"/>
              <a:gd name="connsiteY319" fmla="*/ 6325709 h 6857967"/>
              <a:gd name="connsiteX320" fmla="*/ 7758401 w 12191941"/>
              <a:gd name="connsiteY320" fmla="*/ 6325709 h 6857967"/>
              <a:gd name="connsiteX321" fmla="*/ 7758401 w 12191941"/>
              <a:gd name="connsiteY321" fmla="*/ 6397010 h 6857967"/>
              <a:gd name="connsiteX322" fmla="*/ 7829702 w 12191941"/>
              <a:gd name="connsiteY322" fmla="*/ 6397010 h 6857967"/>
              <a:gd name="connsiteX323" fmla="*/ 7829702 w 12191941"/>
              <a:gd name="connsiteY323" fmla="*/ 6325709 h 6857967"/>
              <a:gd name="connsiteX324" fmla="*/ 7615728 w 12191941"/>
              <a:gd name="connsiteY324" fmla="*/ 6325709 h 6857967"/>
              <a:gd name="connsiteX325" fmla="*/ 7615728 w 12191941"/>
              <a:gd name="connsiteY325" fmla="*/ 6397010 h 6857967"/>
              <a:gd name="connsiteX326" fmla="*/ 7687029 w 12191941"/>
              <a:gd name="connsiteY326" fmla="*/ 6397010 h 6857967"/>
              <a:gd name="connsiteX327" fmla="*/ 7687029 w 12191941"/>
              <a:gd name="connsiteY327" fmla="*/ 6325709 h 6857967"/>
              <a:gd name="connsiteX328" fmla="*/ 7473127 w 12191941"/>
              <a:gd name="connsiteY328" fmla="*/ 6325709 h 6857967"/>
              <a:gd name="connsiteX329" fmla="*/ 7473127 w 12191941"/>
              <a:gd name="connsiteY329" fmla="*/ 6397010 h 6857967"/>
              <a:gd name="connsiteX330" fmla="*/ 7544428 w 12191941"/>
              <a:gd name="connsiteY330" fmla="*/ 6397010 h 6857967"/>
              <a:gd name="connsiteX331" fmla="*/ 7544428 w 12191941"/>
              <a:gd name="connsiteY331" fmla="*/ 6325709 h 6857967"/>
              <a:gd name="connsiteX332" fmla="*/ 7330454 w 12191941"/>
              <a:gd name="connsiteY332" fmla="*/ 6325709 h 6857967"/>
              <a:gd name="connsiteX333" fmla="*/ 7330454 w 12191941"/>
              <a:gd name="connsiteY333" fmla="*/ 6397010 h 6857967"/>
              <a:gd name="connsiteX334" fmla="*/ 7401755 w 12191941"/>
              <a:gd name="connsiteY334" fmla="*/ 6397010 h 6857967"/>
              <a:gd name="connsiteX335" fmla="*/ 7401755 w 12191941"/>
              <a:gd name="connsiteY335" fmla="*/ 6325709 h 6857967"/>
              <a:gd name="connsiteX336" fmla="*/ 7187853 w 12191941"/>
              <a:gd name="connsiteY336" fmla="*/ 6325709 h 6857967"/>
              <a:gd name="connsiteX337" fmla="*/ 7187853 w 12191941"/>
              <a:gd name="connsiteY337" fmla="*/ 6397010 h 6857967"/>
              <a:gd name="connsiteX338" fmla="*/ 7259154 w 12191941"/>
              <a:gd name="connsiteY338" fmla="*/ 6397010 h 6857967"/>
              <a:gd name="connsiteX339" fmla="*/ 7259154 w 12191941"/>
              <a:gd name="connsiteY339" fmla="*/ 6325709 h 6857967"/>
              <a:gd name="connsiteX340" fmla="*/ 7045180 w 12191941"/>
              <a:gd name="connsiteY340" fmla="*/ 6325709 h 6857967"/>
              <a:gd name="connsiteX341" fmla="*/ 7045180 w 12191941"/>
              <a:gd name="connsiteY341" fmla="*/ 6397010 h 6857967"/>
              <a:gd name="connsiteX342" fmla="*/ 7116481 w 12191941"/>
              <a:gd name="connsiteY342" fmla="*/ 6397010 h 6857967"/>
              <a:gd name="connsiteX343" fmla="*/ 7116481 w 12191941"/>
              <a:gd name="connsiteY343" fmla="*/ 6325709 h 6857967"/>
              <a:gd name="connsiteX344" fmla="*/ 6902579 w 12191941"/>
              <a:gd name="connsiteY344" fmla="*/ 6325709 h 6857967"/>
              <a:gd name="connsiteX345" fmla="*/ 6902579 w 12191941"/>
              <a:gd name="connsiteY345" fmla="*/ 6397010 h 6857967"/>
              <a:gd name="connsiteX346" fmla="*/ 6973880 w 12191941"/>
              <a:gd name="connsiteY346" fmla="*/ 6397010 h 6857967"/>
              <a:gd name="connsiteX347" fmla="*/ 6973880 w 12191941"/>
              <a:gd name="connsiteY347" fmla="*/ 6325709 h 6857967"/>
              <a:gd name="connsiteX348" fmla="*/ 6759906 w 12191941"/>
              <a:gd name="connsiteY348" fmla="*/ 6325709 h 6857967"/>
              <a:gd name="connsiteX349" fmla="*/ 6759906 w 12191941"/>
              <a:gd name="connsiteY349" fmla="*/ 6397010 h 6857967"/>
              <a:gd name="connsiteX350" fmla="*/ 6831207 w 12191941"/>
              <a:gd name="connsiteY350" fmla="*/ 6397010 h 6857967"/>
              <a:gd name="connsiteX351" fmla="*/ 6831207 w 12191941"/>
              <a:gd name="connsiteY351" fmla="*/ 6325709 h 6857967"/>
              <a:gd name="connsiteX352" fmla="*/ 6617234 w 12191941"/>
              <a:gd name="connsiteY352" fmla="*/ 6325709 h 6857967"/>
              <a:gd name="connsiteX353" fmla="*/ 6617234 w 12191941"/>
              <a:gd name="connsiteY353" fmla="*/ 6397010 h 6857967"/>
              <a:gd name="connsiteX354" fmla="*/ 6688535 w 12191941"/>
              <a:gd name="connsiteY354" fmla="*/ 6397010 h 6857967"/>
              <a:gd name="connsiteX355" fmla="*/ 6688535 w 12191941"/>
              <a:gd name="connsiteY355" fmla="*/ 6325709 h 6857967"/>
              <a:gd name="connsiteX356" fmla="*/ 6474632 w 12191941"/>
              <a:gd name="connsiteY356" fmla="*/ 6325709 h 6857967"/>
              <a:gd name="connsiteX357" fmla="*/ 6474632 w 12191941"/>
              <a:gd name="connsiteY357" fmla="*/ 6397010 h 6857967"/>
              <a:gd name="connsiteX358" fmla="*/ 6545933 w 12191941"/>
              <a:gd name="connsiteY358" fmla="*/ 6397010 h 6857967"/>
              <a:gd name="connsiteX359" fmla="*/ 6545933 w 12191941"/>
              <a:gd name="connsiteY359" fmla="*/ 6325709 h 6857967"/>
              <a:gd name="connsiteX360" fmla="*/ 6331959 w 12191941"/>
              <a:gd name="connsiteY360" fmla="*/ 6325709 h 6857967"/>
              <a:gd name="connsiteX361" fmla="*/ 6331959 w 12191941"/>
              <a:gd name="connsiteY361" fmla="*/ 6397010 h 6857967"/>
              <a:gd name="connsiteX362" fmla="*/ 6403260 w 12191941"/>
              <a:gd name="connsiteY362" fmla="*/ 6397010 h 6857967"/>
              <a:gd name="connsiteX363" fmla="*/ 6403260 w 12191941"/>
              <a:gd name="connsiteY363" fmla="*/ 6325709 h 6857967"/>
              <a:gd name="connsiteX364" fmla="*/ 6189358 w 12191941"/>
              <a:gd name="connsiteY364" fmla="*/ 6325709 h 6857967"/>
              <a:gd name="connsiteX365" fmla="*/ 6189358 w 12191941"/>
              <a:gd name="connsiteY365" fmla="*/ 6397010 h 6857967"/>
              <a:gd name="connsiteX366" fmla="*/ 6260659 w 12191941"/>
              <a:gd name="connsiteY366" fmla="*/ 6397010 h 6857967"/>
              <a:gd name="connsiteX367" fmla="*/ 6260659 w 12191941"/>
              <a:gd name="connsiteY367" fmla="*/ 6325709 h 6857967"/>
              <a:gd name="connsiteX368" fmla="*/ 6046689 w 12191941"/>
              <a:gd name="connsiteY368" fmla="*/ 6325709 h 6857967"/>
              <a:gd name="connsiteX369" fmla="*/ 6046689 w 12191941"/>
              <a:gd name="connsiteY369" fmla="*/ 6397010 h 6857967"/>
              <a:gd name="connsiteX370" fmla="*/ 6117986 w 12191941"/>
              <a:gd name="connsiteY370" fmla="*/ 6397010 h 6857967"/>
              <a:gd name="connsiteX371" fmla="*/ 6117986 w 12191941"/>
              <a:gd name="connsiteY371" fmla="*/ 6325709 h 6857967"/>
              <a:gd name="connsiteX372" fmla="*/ 5904022 w 12191941"/>
              <a:gd name="connsiteY372" fmla="*/ 6325709 h 6857967"/>
              <a:gd name="connsiteX373" fmla="*/ 5904022 w 12191941"/>
              <a:gd name="connsiteY373" fmla="*/ 6397010 h 6857967"/>
              <a:gd name="connsiteX374" fmla="*/ 5975319 w 12191941"/>
              <a:gd name="connsiteY374" fmla="*/ 6397010 h 6857967"/>
              <a:gd name="connsiteX375" fmla="*/ 5975319 w 12191941"/>
              <a:gd name="connsiteY375" fmla="*/ 6325709 h 6857967"/>
              <a:gd name="connsiteX376" fmla="*/ 5761426 w 12191941"/>
              <a:gd name="connsiteY376" fmla="*/ 6325709 h 6857967"/>
              <a:gd name="connsiteX377" fmla="*/ 5761426 w 12191941"/>
              <a:gd name="connsiteY377" fmla="*/ 6397010 h 6857967"/>
              <a:gd name="connsiteX378" fmla="*/ 5832724 w 12191941"/>
              <a:gd name="connsiteY378" fmla="*/ 6397010 h 6857967"/>
              <a:gd name="connsiteX379" fmla="*/ 5832724 w 12191941"/>
              <a:gd name="connsiteY379" fmla="*/ 6325709 h 6857967"/>
              <a:gd name="connsiteX380" fmla="*/ 5618761 w 12191941"/>
              <a:gd name="connsiteY380" fmla="*/ 6325709 h 6857967"/>
              <a:gd name="connsiteX381" fmla="*/ 5618761 w 12191941"/>
              <a:gd name="connsiteY381" fmla="*/ 6397010 h 6857967"/>
              <a:gd name="connsiteX382" fmla="*/ 5690059 w 12191941"/>
              <a:gd name="connsiteY382" fmla="*/ 6397010 h 6857967"/>
              <a:gd name="connsiteX383" fmla="*/ 5690059 w 12191941"/>
              <a:gd name="connsiteY383" fmla="*/ 6325709 h 6857967"/>
              <a:gd name="connsiteX384" fmla="*/ 5476167 w 12191941"/>
              <a:gd name="connsiteY384" fmla="*/ 6325709 h 6857967"/>
              <a:gd name="connsiteX385" fmla="*/ 5476167 w 12191941"/>
              <a:gd name="connsiteY385" fmla="*/ 6397010 h 6857967"/>
              <a:gd name="connsiteX386" fmla="*/ 5547465 w 12191941"/>
              <a:gd name="connsiteY386" fmla="*/ 6397010 h 6857967"/>
              <a:gd name="connsiteX387" fmla="*/ 5547465 w 12191941"/>
              <a:gd name="connsiteY387" fmla="*/ 6325709 h 6857967"/>
              <a:gd name="connsiteX388" fmla="*/ 5333500 w 12191941"/>
              <a:gd name="connsiteY388" fmla="*/ 6325709 h 6857967"/>
              <a:gd name="connsiteX389" fmla="*/ 5333500 w 12191941"/>
              <a:gd name="connsiteY389" fmla="*/ 6397010 h 6857967"/>
              <a:gd name="connsiteX390" fmla="*/ 5404799 w 12191941"/>
              <a:gd name="connsiteY390" fmla="*/ 6397010 h 6857967"/>
              <a:gd name="connsiteX391" fmla="*/ 5404799 w 12191941"/>
              <a:gd name="connsiteY391" fmla="*/ 6325709 h 6857967"/>
              <a:gd name="connsiteX392" fmla="*/ 5190877 w 12191941"/>
              <a:gd name="connsiteY392" fmla="*/ 6325709 h 6857967"/>
              <a:gd name="connsiteX393" fmla="*/ 5190877 w 12191941"/>
              <a:gd name="connsiteY393" fmla="*/ 6397010 h 6857967"/>
              <a:gd name="connsiteX394" fmla="*/ 5262188 w 12191941"/>
              <a:gd name="connsiteY394" fmla="*/ 6397010 h 6857967"/>
              <a:gd name="connsiteX395" fmla="*/ 5262188 w 12191941"/>
              <a:gd name="connsiteY395" fmla="*/ 6325709 h 6857967"/>
              <a:gd name="connsiteX396" fmla="*/ 5048236 w 12191941"/>
              <a:gd name="connsiteY396" fmla="*/ 6325709 h 6857967"/>
              <a:gd name="connsiteX397" fmla="*/ 5048236 w 12191941"/>
              <a:gd name="connsiteY397" fmla="*/ 6397010 h 6857967"/>
              <a:gd name="connsiteX398" fmla="*/ 5119527 w 12191941"/>
              <a:gd name="connsiteY398" fmla="*/ 6397010 h 6857967"/>
              <a:gd name="connsiteX399" fmla="*/ 5119527 w 12191941"/>
              <a:gd name="connsiteY399" fmla="*/ 6325709 h 6857967"/>
              <a:gd name="connsiteX400" fmla="*/ 4906607 w 12191941"/>
              <a:gd name="connsiteY400" fmla="*/ 6325709 h 6857967"/>
              <a:gd name="connsiteX401" fmla="*/ 4906607 w 12191941"/>
              <a:gd name="connsiteY401" fmla="*/ 6397010 h 6857967"/>
              <a:gd name="connsiteX402" fmla="*/ 4977916 w 12191941"/>
              <a:gd name="connsiteY402" fmla="*/ 6397010 h 6857967"/>
              <a:gd name="connsiteX403" fmla="*/ 4977916 w 12191941"/>
              <a:gd name="connsiteY403" fmla="*/ 6325709 h 6857967"/>
              <a:gd name="connsiteX404" fmla="*/ 4764013 w 12191941"/>
              <a:gd name="connsiteY404" fmla="*/ 6325709 h 6857967"/>
              <a:gd name="connsiteX405" fmla="*/ 4764013 w 12191941"/>
              <a:gd name="connsiteY405" fmla="*/ 6397010 h 6857967"/>
              <a:gd name="connsiteX406" fmla="*/ 4835311 w 12191941"/>
              <a:gd name="connsiteY406" fmla="*/ 6397010 h 6857967"/>
              <a:gd name="connsiteX407" fmla="*/ 4835311 w 12191941"/>
              <a:gd name="connsiteY407" fmla="*/ 6325709 h 6857967"/>
              <a:gd name="connsiteX408" fmla="*/ 4621341 w 12191941"/>
              <a:gd name="connsiteY408" fmla="*/ 6325709 h 6857967"/>
              <a:gd name="connsiteX409" fmla="*/ 4621341 w 12191941"/>
              <a:gd name="connsiteY409" fmla="*/ 6397010 h 6857967"/>
              <a:gd name="connsiteX410" fmla="*/ 4692639 w 12191941"/>
              <a:gd name="connsiteY410" fmla="*/ 6397010 h 6857967"/>
              <a:gd name="connsiteX411" fmla="*/ 4692639 w 12191941"/>
              <a:gd name="connsiteY411" fmla="*/ 6325709 h 6857967"/>
              <a:gd name="connsiteX412" fmla="*/ 4478666 w 12191941"/>
              <a:gd name="connsiteY412" fmla="*/ 6325709 h 6857967"/>
              <a:gd name="connsiteX413" fmla="*/ 4478666 w 12191941"/>
              <a:gd name="connsiteY413" fmla="*/ 6397010 h 6857967"/>
              <a:gd name="connsiteX414" fmla="*/ 4549969 w 12191941"/>
              <a:gd name="connsiteY414" fmla="*/ 6397010 h 6857967"/>
              <a:gd name="connsiteX415" fmla="*/ 4549969 w 12191941"/>
              <a:gd name="connsiteY415" fmla="*/ 6325709 h 6857967"/>
              <a:gd name="connsiteX416" fmla="*/ 4336067 w 12191941"/>
              <a:gd name="connsiteY416" fmla="*/ 6325709 h 6857967"/>
              <a:gd name="connsiteX417" fmla="*/ 4336067 w 12191941"/>
              <a:gd name="connsiteY417" fmla="*/ 6397010 h 6857967"/>
              <a:gd name="connsiteX418" fmla="*/ 4407366 w 12191941"/>
              <a:gd name="connsiteY418" fmla="*/ 6397010 h 6857967"/>
              <a:gd name="connsiteX419" fmla="*/ 4407366 w 12191941"/>
              <a:gd name="connsiteY419" fmla="*/ 6325709 h 6857967"/>
              <a:gd name="connsiteX420" fmla="*/ 4193413 w 12191941"/>
              <a:gd name="connsiteY420" fmla="*/ 6325709 h 6857967"/>
              <a:gd name="connsiteX421" fmla="*/ 4193413 w 12191941"/>
              <a:gd name="connsiteY421" fmla="*/ 6397010 h 6857967"/>
              <a:gd name="connsiteX422" fmla="*/ 4264695 w 12191941"/>
              <a:gd name="connsiteY422" fmla="*/ 6397010 h 6857967"/>
              <a:gd name="connsiteX423" fmla="*/ 4264695 w 12191941"/>
              <a:gd name="connsiteY423" fmla="*/ 6325709 h 6857967"/>
              <a:gd name="connsiteX424" fmla="*/ 4050810 w 12191941"/>
              <a:gd name="connsiteY424" fmla="*/ 6325709 h 6857967"/>
              <a:gd name="connsiteX425" fmla="*/ 4050810 w 12191941"/>
              <a:gd name="connsiteY425" fmla="*/ 6397010 h 6857967"/>
              <a:gd name="connsiteX426" fmla="*/ 4122113 w 12191941"/>
              <a:gd name="connsiteY426" fmla="*/ 6397010 h 6857967"/>
              <a:gd name="connsiteX427" fmla="*/ 4122113 w 12191941"/>
              <a:gd name="connsiteY427" fmla="*/ 6325709 h 6857967"/>
              <a:gd name="connsiteX428" fmla="*/ 3908136 w 12191941"/>
              <a:gd name="connsiteY428" fmla="*/ 6325709 h 6857967"/>
              <a:gd name="connsiteX429" fmla="*/ 3908136 w 12191941"/>
              <a:gd name="connsiteY429" fmla="*/ 6397010 h 6857967"/>
              <a:gd name="connsiteX430" fmla="*/ 3979438 w 12191941"/>
              <a:gd name="connsiteY430" fmla="*/ 6397010 h 6857967"/>
              <a:gd name="connsiteX431" fmla="*/ 3979438 w 12191941"/>
              <a:gd name="connsiteY431" fmla="*/ 6325709 h 6857967"/>
              <a:gd name="connsiteX432" fmla="*/ 3765462 w 12191941"/>
              <a:gd name="connsiteY432" fmla="*/ 6325709 h 6857967"/>
              <a:gd name="connsiteX433" fmla="*/ 3765462 w 12191941"/>
              <a:gd name="connsiteY433" fmla="*/ 6397010 h 6857967"/>
              <a:gd name="connsiteX434" fmla="*/ 3836763 w 12191941"/>
              <a:gd name="connsiteY434" fmla="*/ 6397010 h 6857967"/>
              <a:gd name="connsiteX435" fmla="*/ 3836763 w 12191941"/>
              <a:gd name="connsiteY435" fmla="*/ 6325709 h 6857967"/>
              <a:gd name="connsiteX436" fmla="*/ 3622851 w 12191941"/>
              <a:gd name="connsiteY436" fmla="*/ 6325709 h 6857967"/>
              <a:gd name="connsiteX437" fmla="*/ 3622851 w 12191941"/>
              <a:gd name="connsiteY437" fmla="*/ 6397010 h 6857967"/>
              <a:gd name="connsiteX438" fmla="*/ 3694151 w 12191941"/>
              <a:gd name="connsiteY438" fmla="*/ 6397010 h 6857967"/>
              <a:gd name="connsiteX439" fmla="*/ 3694151 w 12191941"/>
              <a:gd name="connsiteY439" fmla="*/ 6325709 h 6857967"/>
              <a:gd name="connsiteX440" fmla="*/ 3480203 w 12191941"/>
              <a:gd name="connsiteY440" fmla="*/ 6325709 h 6857967"/>
              <a:gd name="connsiteX441" fmla="*/ 3480203 w 12191941"/>
              <a:gd name="connsiteY441" fmla="*/ 6397010 h 6857967"/>
              <a:gd name="connsiteX442" fmla="*/ 3551509 w 12191941"/>
              <a:gd name="connsiteY442" fmla="*/ 6397010 h 6857967"/>
              <a:gd name="connsiteX443" fmla="*/ 3551509 w 12191941"/>
              <a:gd name="connsiteY443" fmla="*/ 6325709 h 6857967"/>
              <a:gd name="connsiteX444" fmla="*/ 3337580 w 12191941"/>
              <a:gd name="connsiteY444" fmla="*/ 6325709 h 6857967"/>
              <a:gd name="connsiteX445" fmla="*/ 3337580 w 12191941"/>
              <a:gd name="connsiteY445" fmla="*/ 6397010 h 6857967"/>
              <a:gd name="connsiteX446" fmla="*/ 3408881 w 12191941"/>
              <a:gd name="connsiteY446" fmla="*/ 6397010 h 6857967"/>
              <a:gd name="connsiteX447" fmla="*/ 3408881 w 12191941"/>
              <a:gd name="connsiteY447" fmla="*/ 6325709 h 6857967"/>
              <a:gd name="connsiteX448" fmla="*/ 3194905 w 12191941"/>
              <a:gd name="connsiteY448" fmla="*/ 6325709 h 6857967"/>
              <a:gd name="connsiteX449" fmla="*/ 3194905 w 12191941"/>
              <a:gd name="connsiteY449" fmla="*/ 6397010 h 6857967"/>
              <a:gd name="connsiteX450" fmla="*/ 3266208 w 12191941"/>
              <a:gd name="connsiteY450" fmla="*/ 6397010 h 6857967"/>
              <a:gd name="connsiteX451" fmla="*/ 3266208 w 12191941"/>
              <a:gd name="connsiteY451" fmla="*/ 6325709 h 6857967"/>
              <a:gd name="connsiteX452" fmla="*/ 3052305 w 12191941"/>
              <a:gd name="connsiteY452" fmla="*/ 6325709 h 6857967"/>
              <a:gd name="connsiteX453" fmla="*/ 3052305 w 12191941"/>
              <a:gd name="connsiteY453" fmla="*/ 6397010 h 6857967"/>
              <a:gd name="connsiteX454" fmla="*/ 3123607 w 12191941"/>
              <a:gd name="connsiteY454" fmla="*/ 6397010 h 6857967"/>
              <a:gd name="connsiteX455" fmla="*/ 3123607 w 12191941"/>
              <a:gd name="connsiteY455" fmla="*/ 6325709 h 6857967"/>
              <a:gd name="connsiteX456" fmla="*/ 2909633 w 12191941"/>
              <a:gd name="connsiteY456" fmla="*/ 6325709 h 6857967"/>
              <a:gd name="connsiteX457" fmla="*/ 2909633 w 12191941"/>
              <a:gd name="connsiteY457" fmla="*/ 6397010 h 6857967"/>
              <a:gd name="connsiteX458" fmla="*/ 2980934 w 12191941"/>
              <a:gd name="connsiteY458" fmla="*/ 6397010 h 6857967"/>
              <a:gd name="connsiteX459" fmla="*/ 2980934 w 12191941"/>
              <a:gd name="connsiteY459" fmla="*/ 6325709 h 6857967"/>
              <a:gd name="connsiteX460" fmla="*/ 2767033 w 12191941"/>
              <a:gd name="connsiteY460" fmla="*/ 6325709 h 6857967"/>
              <a:gd name="connsiteX461" fmla="*/ 2767033 w 12191941"/>
              <a:gd name="connsiteY461" fmla="*/ 6397010 h 6857967"/>
              <a:gd name="connsiteX462" fmla="*/ 2838334 w 12191941"/>
              <a:gd name="connsiteY462" fmla="*/ 6397010 h 6857967"/>
              <a:gd name="connsiteX463" fmla="*/ 2838334 w 12191941"/>
              <a:gd name="connsiteY463" fmla="*/ 6325709 h 6857967"/>
              <a:gd name="connsiteX464" fmla="*/ 2624361 w 12191941"/>
              <a:gd name="connsiteY464" fmla="*/ 6325709 h 6857967"/>
              <a:gd name="connsiteX465" fmla="*/ 2624361 w 12191941"/>
              <a:gd name="connsiteY465" fmla="*/ 6397010 h 6857967"/>
              <a:gd name="connsiteX466" fmla="*/ 2695661 w 12191941"/>
              <a:gd name="connsiteY466" fmla="*/ 6397010 h 6857967"/>
              <a:gd name="connsiteX467" fmla="*/ 2695661 w 12191941"/>
              <a:gd name="connsiteY467" fmla="*/ 6325709 h 6857967"/>
              <a:gd name="connsiteX468" fmla="*/ 2481690 w 12191941"/>
              <a:gd name="connsiteY468" fmla="*/ 6325709 h 6857967"/>
              <a:gd name="connsiteX469" fmla="*/ 2481690 w 12191941"/>
              <a:gd name="connsiteY469" fmla="*/ 6397010 h 6857967"/>
              <a:gd name="connsiteX470" fmla="*/ 2552991 w 12191941"/>
              <a:gd name="connsiteY470" fmla="*/ 6397010 h 6857967"/>
              <a:gd name="connsiteX471" fmla="*/ 2552991 w 12191941"/>
              <a:gd name="connsiteY471" fmla="*/ 6325709 h 6857967"/>
              <a:gd name="connsiteX472" fmla="*/ 2339091 w 12191941"/>
              <a:gd name="connsiteY472" fmla="*/ 6325709 h 6857967"/>
              <a:gd name="connsiteX473" fmla="*/ 2339091 w 12191941"/>
              <a:gd name="connsiteY473" fmla="*/ 6397010 h 6857967"/>
              <a:gd name="connsiteX474" fmla="*/ 2410390 w 12191941"/>
              <a:gd name="connsiteY474" fmla="*/ 6397010 h 6857967"/>
              <a:gd name="connsiteX475" fmla="*/ 2410390 w 12191941"/>
              <a:gd name="connsiteY475" fmla="*/ 6325709 h 6857967"/>
              <a:gd name="connsiteX476" fmla="*/ 2196420 w 12191941"/>
              <a:gd name="connsiteY476" fmla="*/ 6325709 h 6857967"/>
              <a:gd name="connsiteX477" fmla="*/ 2196420 w 12191941"/>
              <a:gd name="connsiteY477" fmla="*/ 6397010 h 6857967"/>
              <a:gd name="connsiteX478" fmla="*/ 2267720 w 12191941"/>
              <a:gd name="connsiteY478" fmla="*/ 6397010 h 6857967"/>
              <a:gd name="connsiteX479" fmla="*/ 2267720 w 12191941"/>
              <a:gd name="connsiteY479" fmla="*/ 6325709 h 6857967"/>
              <a:gd name="connsiteX480" fmla="*/ 2053813 w 12191941"/>
              <a:gd name="connsiteY480" fmla="*/ 6325709 h 6857967"/>
              <a:gd name="connsiteX481" fmla="*/ 2053813 w 12191941"/>
              <a:gd name="connsiteY481" fmla="*/ 6397010 h 6857967"/>
              <a:gd name="connsiteX482" fmla="*/ 2125117 w 12191941"/>
              <a:gd name="connsiteY482" fmla="*/ 6397010 h 6857967"/>
              <a:gd name="connsiteX483" fmla="*/ 2125117 w 12191941"/>
              <a:gd name="connsiteY483" fmla="*/ 6325709 h 6857967"/>
              <a:gd name="connsiteX484" fmla="*/ 1911141 w 12191941"/>
              <a:gd name="connsiteY484" fmla="*/ 6325709 h 6857967"/>
              <a:gd name="connsiteX485" fmla="*/ 1911141 w 12191941"/>
              <a:gd name="connsiteY485" fmla="*/ 6397010 h 6857967"/>
              <a:gd name="connsiteX486" fmla="*/ 1982442 w 12191941"/>
              <a:gd name="connsiteY486" fmla="*/ 6397010 h 6857967"/>
              <a:gd name="connsiteX487" fmla="*/ 1982442 w 12191941"/>
              <a:gd name="connsiteY487" fmla="*/ 6325709 h 6857967"/>
              <a:gd name="connsiteX488" fmla="*/ 1768470 w 12191941"/>
              <a:gd name="connsiteY488" fmla="*/ 6325709 h 6857967"/>
              <a:gd name="connsiteX489" fmla="*/ 1768470 w 12191941"/>
              <a:gd name="connsiteY489" fmla="*/ 6397010 h 6857967"/>
              <a:gd name="connsiteX490" fmla="*/ 1839771 w 12191941"/>
              <a:gd name="connsiteY490" fmla="*/ 6397010 h 6857967"/>
              <a:gd name="connsiteX491" fmla="*/ 1839771 w 12191941"/>
              <a:gd name="connsiteY491" fmla="*/ 6325709 h 6857967"/>
              <a:gd name="connsiteX492" fmla="*/ 1625870 w 12191941"/>
              <a:gd name="connsiteY492" fmla="*/ 6325709 h 6857967"/>
              <a:gd name="connsiteX493" fmla="*/ 1625870 w 12191941"/>
              <a:gd name="connsiteY493" fmla="*/ 6397010 h 6857967"/>
              <a:gd name="connsiteX494" fmla="*/ 1697170 w 12191941"/>
              <a:gd name="connsiteY494" fmla="*/ 6397010 h 6857967"/>
              <a:gd name="connsiteX495" fmla="*/ 1697170 w 12191941"/>
              <a:gd name="connsiteY495" fmla="*/ 6325709 h 6857967"/>
              <a:gd name="connsiteX496" fmla="*/ 1483199 w 12191941"/>
              <a:gd name="connsiteY496" fmla="*/ 6325709 h 6857967"/>
              <a:gd name="connsiteX497" fmla="*/ 1483199 w 12191941"/>
              <a:gd name="connsiteY497" fmla="*/ 6397010 h 6857967"/>
              <a:gd name="connsiteX498" fmla="*/ 1554500 w 12191941"/>
              <a:gd name="connsiteY498" fmla="*/ 6397010 h 6857967"/>
              <a:gd name="connsiteX499" fmla="*/ 1554500 w 12191941"/>
              <a:gd name="connsiteY499" fmla="*/ 6325709 h 6857967"/>
              <a:gd name="connsiteX500" fmla="*/ 1340599 w 12191941"/>
              <a:gd name="connsiteY500" fmla="*/ 6325709 h 6857967"/>
              <a:gd name="connsiteX501" fmla="*/ 1340599 w 12191941"/>
              <a:gd name="connsiteY501" fmla="*/ 6397010 h 6857967"/>
              <a:gd name="connsiteX502" fmla="*/ 1411899 w 12191941"/>
              <a:gd name="connsiteY502" fmla="*/ 6397010 h 6857967"/>
              <a:gd name="connsiteX503" fmla="*/ 1411899 w 12191941"/>
              <a:gd name="connsiteY503" fmla="*/ 6325709 h 6857967"/>
              <a:gd name="connsiteX504" fmla="*/ 1197929 w 12191941"/>
              <a:gd name="connsiteY504" fmla="*/ 6325709 h 6857967"/>
              <a:gd name="connsiteX505" fmla="*/ 1197929 w 12191941"/>
              <a:gd name="connsiteY505" fmla="*/ 6397010 h 6857967"/>
              <a:gd name="connsiteX506" fmla="*/ 1269230 w 12191941"/>
              <a:gd name="connsiteY506" fmla="*/ 6397010 h 6857967"/>
              <a:gd name="connsiteX507" fmla="*/ 1269230 w 12191941"/>
              <a:gd name="connsiteY507" fmla="*/ 6325709 h 6857967"/>
              <a:gd name="connsiteX508" fmla="*/ 1055311 w 12191941"/>
              <a:gd name="connsiteY508" fmla="*/ 6325709 h 6857967"/>
              <a:gd name="connsiteX509" fmla="*/ 1055311 w 12191941"/>
              <a:gd name="connsiteY509" fmla="*/ 6397010 h 6857967"/>
              <a:gd name="connsiteX510" fmla="*/ 1126612 w 12191941"/>
              <a:gd name="connsiteY510" fmla="*/ 6397010 h 6857967"/>
              <a:gd name="connsiteX511" fmla="*/ 1126612 w 12191941"/>
              <a:gd name="connsiteY511" fmla="*/ 6325709 h 6857967"/>
              <a:gd name="connsiteX512" fmla="*/ 912657 w 12191941"/>
              <a:gd name="connsiteY512" fmla="*/ 6325709 h 6857967"/>
              <a:gd name="connsiteX513" fmla="*/ 912657 w 12191941"/>
              <a:gd name="connsiteY513" fmla="*/ 6397010 h 6857967"/>
              <a:gd name="connsiteX514" fmla="*/ 983958 w 12191941"/>
              <a:gd name="connsiteY514" fmla="*/ 6397010 h 6857967"/>
              <a:gd name="connsiteX515" fmla="*/ 983958 w 12191941"/>
              <a:gd name="connsiteY515" fmla="*/ 6325709 h 6857967"/>
              <a:gd name="connsiteX516" fmla="*/ 771136 w 12191941"/>
              <a:gd name="connsiteY516" fmla="*/ 6325709 h 6857967"/>
              <a:gd name="connsiteX517" fmla="*/ 771136 w 12191941"/>
              <a:gd name="connsiteY517" fmla="*/ 6397010 h 6857967"/>
              <a:gd name="connsiteX518" fmla="*/ 842437 w 12191941"/>
              <a:gd name="connsiteY518" fmla="*/ 6397010 h 6857967"/>
              <a:gd name="connsiteX519" fmla="*/ 842437 w 12191941"/>
              <a:gd name="connsiteY519" fmla="*/ 6325709 h 6857967"/>
              <a:gd name="connsiteX520" fmla="*/ 628534 w 12191941"/>
              <a:gd name="connsiteY520" fmla="*/ 6325709 h 6857967"/>
              <a:gd name="connsiteX521" fmla="*/ 628534 w 12191941"/>
              <a:gd name="connsiteY521" fmla="*/ 6397010 h 6857967"/>
              <a:gd name="connsiteX522" fmla="*/ 699835 w 12191941"/>
              <a:gd name="connsiteY522" fmla="*/ 6397010 h 6857967"/>
              <a:gd name="connsiteX523" fmla="*/ 699835 w 12191941"/>
              <a:gd name="connsiteY523" fmla="*/ 6325709 h 6857967"/>
              <a:gd name="connsiteX524" fmla="*/ 485863 w 12191941"/>
              <a:gd name="connsiteY524" fmla="*/ 6325709 h 6857967"/>
              <a:gd name="connsiteX525" fmla="*/ 485863 w 12191941"/>
              <a:gd name="connsiteY525" fmla="*/ 6397010 h 6857967"/>
              <a:gd name="connsiteX526" fmla="*/ 557163 w 12191941"/>
              <a:gd name="connsiteY526" fmla="*/ 6397010 h 6857967"/>
              <a:gd name="connsiteX527" fmla="*/ 557163 w 12191941"/>
              <a:gd name="connsiteY527" fmla="*/ 6325709 h 6857967"/>
              <a:gd name="connsiteX528" fmla="*/ 343191 w 12191941"/>
              <a:gd name="connsiteY528" fmla="*/ 6325709 h 6857967"/>
              <a:gd name="connsiteX529" fmla="*/ 343191 w 12191941"/>
              <a:gd name="connsiteY529" fmla="*/ 6397010 h 6857967"/>
              <a:gd name="connsiteX530" fmla="*/ 414492 w 12191941"/>
              <a:gd name="connsiteY530" fmla="*/ 6397010 h 6857967"/>
              <a:gd name="connsiteX531" fmla="*/ 414492 w 12191941"/>
              <a:gd name="connsiteY531" fmla="*/ 6325709 h 6857967"/>
              <a:gd name="connsiteX532" fmla="*/ 200590 w 12191941"/>
              <a:gd name="connsiteY532" fmla="*/ 6325709 h 6857967"/>
              <a:gd name="connsiteX533" fmla="*/ 200590 w 12191941"/>
              <a:gd name="connsiteY533" fmla="*/ 6397010 h 6857967"/>
              <a:gd name="connsiteX534" fmla="*/ 271891 w 12191941"/>
              <a:gd name="connsiteY534" fmla="*/ 6397010 h 6857967"/>
              <a:gd name="connsiteX535" fmla="*/ 271891 w 12191941"/>
              <a:gd name="connsiteY535" fmla="*/ 6325709 h 6857967"/>
              <a:gd name="connsiteX536" fmla="*/ 57918 w 12191941"/>
              <a:gd name="connsiteY536" fmla="*/ 6325709 h 6857967"/>
              <a:gd name="connsiteX537" fmla="*/ 57918 w 12191941"/>
              <a:gd name="connsiteY537" fmla="*/ 6397010 h 6857967"/>
              <a:gd name="connsiteX538" fmla="*/ 129219 w 12191941"/>
              <a:gd name="connsiteY538" fmla="*/ 6397010 h 6857967"/>
              <a:gd name="connsiteX539" fmla="*/ 129219 w 12191941"/>
              <a:gd name="connsiteY539" fmla="*/ 6325709 h 6857967"/>
              <a:gd name="connsiteX540" fmla="*/ 9755391 w 12191941"/>
              <a:gd name="connsiteY540" fmla="*/ 6183107 h 6857967"/>
              <a:gd name="connsiteX541" fmla="*/ 9755391 w 12191941"/>
              <a:gd name="connsiteY541" fmla="*/ 6254408 h 6857967"/>
              <a:gd name="connsiteX542" fmla="*/ 9826692 w 12191941"/>
              <a:gd name="connsiteY542" fmla="*/ 6254408 h 6857967"/>
              <a:gd name="connsiteX543" fmla="*/ 9826692 w 12191941"/>
              <a:gd name="connsiteY543" fmla="*/ 6183107 h 6857967"/>
              <a:gd name="connsiteX544" fmla="*/ 9612718 w 12191941"/>
              <a:gd name="connsiteY544" fmla="*/ 6183107 h 6857967"/>
              <a:gd name="connsiteX545" fmla="*/ 9612718 w 12191941"/>
              <a:gd name="connsiteY545" fmla="*/ 6254408 h 6857967"/>
              <a:gd name="connsiteX546" fmla="*/ 9684019 w 12191941"/>
              <a:gd name="connsiteY546" fmla="*/ 6254408 h 6857967"/>
              <a:gd name="connsiteX547" fmla="*/ 9684019 w 12191941"/>
              <a:gd name="connsiteY547" fmla="*/ 6183107 h 6857967"/>
              <a:gd name="connsiteX548" fmla="*/ 9470117 w 12191941"/>
              <a:gd name="connsiteY548" fmla="*/ 6183107 h 6857967"/>
              <a:gd name="connsiteX549" fmla="*/ 9470117 w 12191941"/>
              <a:gd name="connsiteY549" fmla="*/ 6254408 h 6857967"/>
              <a:gd name="connsiteX550" fmla="*/ 9541417 w 12191941"/>
              <a:gd name="connsiteY550" fmla="*/ 6254408 h 6857967"/>
              <a:gd name="connsiteX551" fmla="*/ 9541417 w 12191941"/>
              <a:gd name="connsiteY551" fmla="*/ 6183107 h 6857967"/>
              <a:gd name="connsiteX552" fmla="*/ 9327444 w 12191941"/>
              <a:gd name="connsiteY552" fmla="*/ 6183107 h 6857967"/>
              <a:gd name="connsiteX553" fmla="*/ 9327444 w 12191941"/>
              <a:gd name="connsiteY553" fmla="*/ 6254408 h 6857967"/>
              <a:gd name="connsiteX554" fmla="*/ 9398745 w 12191941"/>
              <a:gd name="connsiteY554" fmla="*/ 6254408 h 6857967"/>
              <a:gd name="connsiteX555" fmla="*/ 9398745 w 12191941"/>
              <a:gd name="connsiteY555" fmla="*/ 6183107 h 6857967"/>
              <a:gd name="connsiteX556" fmla="*/ 9184842 w 12191941"/>
              <a:gd name="connsiteY556" fmla="*/ 6183107 h 6857967"/>
              <a:gd name="connsiteX557" fmla="*/ 9184842 w 12191941"/>
              <a:gd name="connsiteY557" fmla="*/ 6254408 h 6857967"/>
              <a:gd name="connsiteX558" fmla="*/ 9256143 w 12191941"/>
              <a:gd name="connsiteY558" fmla="*/ 6254408 h 6857967"/>
              <a:gd name="connsiteX559" fmla="*/ 9256143 w 12191941"/>
              <a:gd name="connsiteY559" fmla="*/ 6183107 h 6857967"/>
              <a:gd name="connsiteX560" fmla="*/ 9042170 w 12191941"/>
              <a:gd name="connsiteY560" fmla="*/ 6183107 h 6857967"/>
              <a:gd name="connsiteX561" fmla="*/ 9042170 w 12191941"/>
              <a:gd name="connsiteY561" fmla="*/ 6254408 h 6857967"/>
              <a:gd name="connsiteX562" fmla="*/ 9113471 w 12191941"/>
              <a:gd name="connsiteY562" fmla="*/ 6254408 h 6857967"/>
              <a:gd name="connsiteX563" fmla="*/ 9113471 w 12191941"/>
              <a:gd name="connsiteY563" fmla="*/ 6183107 h 6857967"/>
              <a:gd name="connsiteX564" fmla="*/ 8899568 w 12191941"/>
              <a:gd name="connsiteY564" fmla="*/ 6183107 h 6857967"/>
              <a:gd name="connsiteX565" fmla="*/ 8899568 w 12191941"/>
              <a:gd name="connsiteY565" fmla="*/ 6254408 h 6857967"/>
              <a:gd name="connsiteX566" fmla="*/ 8970869 w 12191941"/>
              <a:gd name="connsiteY566" fmla="*/ 6254408 h 6857967"/>
              <a:gd name="connsiteX567" fmla="*/ 8970869 w 12191941"/>
              <a:gd name="connsiteY567" fmla="*/ 6183107 h 6857967"/>
              <a:gd name="connsiteX568" fmla="*/ 8756896 w 12191941"/>
              <a:gd name="connsiteY568" fmla="*/ 6183107 h 6857967"/>
              <a:gd name="connsiteX569" fmla="*/ 8756896 w 12191941"/>
              <a:gd name="connsiteY569" fmla="*/ 6254408 h 6857967"/>
              <a:gd name="connsiteX570" fmla="*/ 8828196 w 12191941"/>
              <a:gd name="connsiteY570" fmla="*/ 6254408 h 6857967"/>
              <a:gd name="connsiteX571" fmla="*/ 8828196 w 12191941"/>
              <a:gd name="connsiteY571" fmla="*/ 6183107 h 6857967"/>
              <a:gd name="connsiteX572" fmla="*/ 8614223 w 12191941"/>
              <a:gd name="connsiteY572" fmla="*/ 6183107 h 6857967"/>
              <a:gd name="connsiteX573" fmla="*/ 8614223 w 12191941"/>
              <a:gd name="connsiteY573" fmla="*/ 6254408 h 6857967"/>
              <a:gd name="connsiteX574" fmla="*/ 8685524 w 12191941"/>
              <a:gd name="connsiteY574" fmla="*/ 6254408 h 6857967"/>
              <a:gd name="connsiteX575" fmla="*/ 8685524 w 12191941"/>
              <a:gd name="connsiteY575" fmla="*/ 6183107 h 6857967"/>
              <a:gd name="connsiteX576" fmla="*/ 8471622 w 12191941"/>
              <a:gd name="connsiteY576" fmla="*/ 6183107 h 6857967"/>
              <a:gd name="connsiteX577" fmla="*/ 8471622 w 12191941"/>
              <a:gd name="connsiteY577" fmla="*/ 6254408 h 6857967"/>
              <a:gd name="connsiteX578" fmla="*/ 8542923 w 12191941"/>
              <a:gd name="connsiteY578" fmla="*/ 6254408 h 6857967"/>
              <a:gd name="connsiteX579" fmla="*/ 8542923 w 12191941"/>
              <a:gd name="connsiteY579" fmla="*/ 6183107 h 6857967"/>
              <a:gd name="connsiteX580" fmla="*/ 8328949 w 12191941"/>
              <a:gd name="connsiteY580" fmla="*/ 6183107 h 6857967"/>
              <a:gd name="connsiteX581" fmla="*/ 8328949 w 12191941"/>
              <a:gd name="connsiteY581" fmla="*/ 6254408 h 6857967"/>
              <a:gd name="connsiteX582" fmla="*/ 8400250 w 12191941"/>
              <a:gd name="connsiteY582" fmla="*/ 6254408 h 6857967"/>
              <a:gd name="connsiteX583" fmla="*/ 8400250 w 12191941"/>
              <a:gd name="connsiteY583" fmla="*/ 6183107 h 6857967"/>
              <a:gd name="connsiteX584" fmla="*/ 8186348 w 12191941"/>
              <a:gd name="connsiteY584" fmla="*/ 6183107 h 6857967"/>
              <a:gd name="connsiteX585" fmla="*/ 8186348 w 12191941"/>
              <a:gd name="connsiteY585" fmla="*/ 6254408 h 6857967"/>
              <a:gd name="connsiteX586" fmla="*/ 8257649 w 12191941"/>
              <a:gd name="connsiteY586" fmla="*/ 6254408 h 6857967"/>
              <a:gd name="connsiteX587" fmla="*/ 8257649 w 12191941"/>
              <a:gd name="connsiteY587" fmla="*/ 6183107 h 6857967"/>
              <a:gd name="connsiteX588" fmla="*/ 8043675 w 12191941"/>
              <a:gd name="connsiteY588" fmla="*/ 6183107 h 6857967"/>
              <a:gd name="connsiteX589" fmla="*/ 8043675 w 12191941"/>
              <a:gd name="connsiteY589" fmla="*/ 6254408 h 6857967"/>
              <a:gd name="connsiteX590" fmla="*/ 8114976 w 12191941"/>
              <a:gd name="connsiteY590" fmla="*/ 6254408 h 6857967"/>
              <a:gd name="connsiteX591" fmla="*/ 8114976 w 12191941"/>
              <a:gd name="connsiteY591" fmla="*/ 6183107 h 6857967"/>
              <a:gd name="connsiteX592" fmla="*/ 7901003 w 12191941"/>
              <a:gd name="connsiteY592" fmla="*/ 6183107 h 6857967"/>
              <a:gd name="connsiteX593" fmla="*/ 7901003 w 12191941"/>
              <a:gd name="connsiteY593" fmla="*/ 6254408 h 6857967"/>
              <a:gd name="connsiteX594" fmla="*/ 7972304 w 12191941"/>
              <a:gd name="connsiteY594" fmla="*/ 6254408 h 6857967"/>
              <a:gd name="connsiteX595" fmla="*/ 7972304 w 12191941"/>
              <a:gd name="connsiteY595" fmla="*/ 6183107 h 6857967"/>
              <a:gd name="connsiteX596" fmla="*/ 7758401 w 12191941"/>
              <a:gd name="connsiteY596" fmla="*/ 6183107 h 6857967"/>
              <a:gd name="connsiteX597" fmla="*/ 7758401 w 12191941"/>
              <a:gd name="connsiteY597" fmla="*/ 6254408 h 6857967"/>
              <a:gd name="connsiteX598" fmla="*/ 7829702 w 12191941"/>
              <a:gd name="connsiteY598" fmla="*/ 6254408 h 6857967"/>
              <a:gd name="connsiteX599" fmla="*/ 7829702 w 12191941"/>
              <a:gd name="connsiteY599" fmla="*/ 6183107 h 6857967"/>
              <a:gd name="connsiteX600" fmla="*/ 7615728 w 12191941"/>
              <a:gd name="connsiteY600" fmla="*/ 6183107 h 6857967"/>
              <a:gd name="connsiteX601" fmla="*/ 7615728 w 12191941"/>
              <a:gd name="connsiteY601" fmla="*/ 6254408 h 6857967"/>
              <a:gd name="connsiteX602" fmla="*/ 7687029 w 12191941"/>
              <a:gd name="connsiteY602" fmla="*/ 6254408 h 6857967"/>
              <a:gd name="connsiteX603" fmla="*/ 7687029 w 12191941"/>
              <a:gd name="connsiteY603" fmla="*/ 6183107 h 6857967"/>
              <a:gd name="connsiteX604" fmla="*/ 7473127 w 12191941"/>
              <a:gd name="connsiteY604" fmla="*/ 6183107 h 6857967"/>
              <a:gd name="connsiteX605" fmla="*/ 7473127 w 12191941"/>
              <a:gd name="connsiteY605" fmla="*/ 6254408 h 6857967"/>
              <a:gd name="connsiteX606" fmla="*/ 7544428 w 12191941"/>
              <a:gd name="connsiteY606" fmla="*/ 6254408 h 6857967"/>
              <a:gd name="connsiteX607" fmla="*/ 7544428 w 12191941"/>
              <a:gd name="connsiteY607" fmla="*/ 6183107 h 6857967"/>
              <a:gd name="connsiteX608" fmla="*/ 7330454 w 12191941"/>
              <a:gd name="connsiteY608" fmla="*/ 6183107 h 6857967"/>
              <a:gd name="connsiteX609" fmla="*/ 7330454 w 12191941"/>
              <a:gd name="connsiteY609" fmla="*/ 6254408 h 6857967"/>
              <a:gd name="connsiteX610" fmla="*/ 7401755 w 12191941"/>
              <a:gd name="connsiteY610" fmla="*/ 6254408 h 6857967"/>
              <a:gd name="connsiteX611" fmla="*/ 7401755 w 12191941"/>
              <a:gd name="connsiteY611" fmla="*/ 6183107 h 6857967"/>
              <a:gd name="connsiteX612" fmla="*/ 7187853 w 12191941"/>
              <a:gd name="connsiteY612" fmla="*/ 6183107 h 6857967"/>
              <a:gd name="connsiteX613" fmla="*/ 7187853 w 12191941"/>
              <a:gd name="connsiteY613" fmla="*/ 6254408 h 6857967"/>
              <a:gd name="connsiteX614" fmla="*/ 7259154 w 12191941"/>
              <a:gd name="connsiteY614" fmla="*/ 6254408 h 6857967"/>
              <a:gd name="connsiteX615" fmla="*/ 7259154 w 12191941"/>
              <a:gd name="connsiteY615" fmla="*/ 6183107 h 6857967"/>
              <a:gd name="connsiteX616" fmla="*/ 7045180 w 12191941"/>
              <a:gd name="connsiteY616" fmla="*/ 6183107 h 6857967"/>
              <a:gd name="connsiteX617" fmla="*/ 7045180 w 12191941"/>
              <a:gd name="connsiteY617" fmla="*/ 6254408 h 6857967"/>
              <a:gd name="connsiteX618" fmla="*/ 7116481 w 12191941"/>
              <a:gd name="connsiteY618" fmla="*/ 6254408 h 6857967"/>
              <a:gd name="connsiteX619" fmla="*/ 7116481 w 12191941"/>
              <a:gd name="connsiteY619" fmla="*/ 6183107 h 6857967"/>
              <a:gd name="connsiteX620" fmla="*/ 6902579 w 12191941"/>
              <a:gd name="connsiteY620" fmla="*/ 6183107 h 6857967"/>
              <a:gd name="connsiteX621" fmla="*/ 6902579 w 12191941"/>
              <a:gd name="connsiteY621" fmla="*/ 6254408 h 6857967"/>
              <a:gd name="connsiteX622" fmla="*/ 6973880 w 12191941"/>
              <a:gd name="connsiteY622" fmla="*/ 6254408 h 6857967"/>
              <a:gd name="connsiteX623" fmla="*/ 6973880 w 12191941"/>
              <a:gd name="connsiteY623" fmla="*/ 6183107 h 6857967"/>
              <a:gd name="connsiteX624" fmla="*/ 6759906 w 12191941"/>
              <a:gd name="connsiteY624" fmla="*/ 6183107 h 6857967"/>
              <a:gd name="connsiteX625" fmla="*/ 6759906 w 12191941"/>
              <a:gd name="connsiteY625" fmla="*/ 6254408 h 6857967"/>
              <a:gd name="connsiteX626" fmla="*/ 6831207 w 12191941"/>
              <a:gd name="connsiteY626" fmla="*/ 6254408 h 6857967"/>
              <a:gd name="connsiteX627" fmla="*/ 6831207 w 12191941"/>
              <a:gd name="connsiteY627" fmla="*/ 6183107 h 6857967"/>
              <a:gd name="connsiteX628" fmla="*/ 6617234 w 12191941"/>
              <a:gd name="connsiteY628" fmla="*/ 6183107 h 6857967"/>
              <a:gd name="connsiteX629" fmla="*/ 6617234 w 12191941"/>
              <a:gd name="connsiteY629" fmla="*/ 6254408 h 6857967"/>
              <a:gd name="connsiteX630" fmla="*/ 6688535 w 12191941"/>
              <a:gd name="connsiteY630" fmla="*/ 6254408 h 6857967"/>
              <a:gd name="connsiteX631" fmla="*/ 6688535 w 12191941"/>
              <a:gd name="connsiteY631" fmla="*/ 6183107 h 6857967"/>
              <a:gd name="connsiteX632" fmla="*/ 6474632 w 12191941"/>
              <a:gd name="connsiteY632" fmla="*/ 6183107 h 6857967"/>
              <a:gd name="connsiteX633" fmla="*/ 6474632 w 12191941"/>
              <a:gd name="connsiteY633" fmla="*/ 6254408 h 6857967"/>
              <a:gd name="connsiteX634" fmla="*/ 6545933 w 12191941"/>
              <a:gd name="connsiteY634" fmla="*/ 6254408 h 6857967"/>
              <a:gd name="connsiteX635" fmla="*/ 6545933 w 12191941"/>
              <a:gd name="connsiteY635" fmla="*/ 6183107 h 6857967"/>
              <a:gd name="connsiteX636" fmla="*/ 6331959 w 12191941"/>
              <a:gd name="connsiteY636" fmla="*/ 6183107 h 6857967"/>
              <a:gd name="connsiteX637" fmla="*/ 6331959 w 12191941"/>
              <a:gd name="connsiteY637" fmla="*/ 6254408 h 6857967"/>
              <a:gd name="connsiteX638" fmla="*/ 6403260 w 12191941"/>
              <a:gd name="connsiteY638" fmla="*/ 6254408 h 6857967"/>
              <a:gd name="connsiteX639" fmla="*/ 6403260 w 12191941"/>
              <a:gd name="connsiteY639" fmla="*/ 6183107 h 6857967"/>
              <a:gd name="connsiteX640" fmla="*/ 6189358 w 12191941"/>
              <a:gd name="connsiteY640" fmla="*/ 6183107 h 6857967"/>
              <a:gd name="connsiteX641" fmla="*/ 6189358 w 12191941"/>
              <a:gd name="connsiteY641" fmla="*/ 6254408 h 6857967"/>
              <a:gd name="connsiteX642" fmla="*/ 6260659 w 12191941"/>
              <a:gd name="connsiteY642" fmla="*/ 6254408 h 6857967"/>
              <a:gd name="connsiteX643" fmla="*/ 6260659 w 12191941"/>
              <a:gd name="connsiteY643" fmla="*/ 6183107 h 6857967"/>
              <a:gd name="connsiteX644" fmla="*/ 6046689 w 12191941"/>
              <a:gd name="connsiteY644" fmla="*/ 6183107 h 6857967"/>
              <a:gd name="connsiteX645" fmla="*/ 6046689 w 12191941"/>
              <a:gd name="connsiteY645" fmla="*/ 6254408 h 6857967"/>
              <a:gd name="connsiteX646" fmla="*/ 6117986 w 12191941"/>
              <a:gd name="connsiteY646" fmla="*/ 6254408 h 6857967"/>
              <a:gd name="connsiteX647" fmla="*/ 6117986 w 12191941"/>
              <a:gd name="connsiteY647" fmla="*/ 6183107 h 6857967"/>
              <a:gd name="connsiteX648" fmla="*/ 5904022 w 12191941"/>
              <a:gd name="connsiteY648" fmla="*/ 6183107 h 6857967"/>
              <a:gd name="connsiteX649" fmla="*/ 5904022 w 12191941"/>
              <a:gd name="connsiteY649" fmla="*/ 6254408 h 6857967"/>
              <a:gd name="connsiteX650" fmla="*/ 5975319 w 12191941"/>
              <a:gd name="connsiteY650" fmla="*/ 6254408 h 6857967"/>
              <a:gd name="connsiteX651" fmla="*/ 5975319 w 12191941"/>
              <a:gd name="connsiteY651" fmla="*/ 6183107 h 6857967"/>
              <a:gd name="connsiteX652" fmla="*/ 5761426 w 12191941"/>
              <a:gd name="connsiteY652" fmla="*/ 6183107 h 6857967"/>
              <a:gd name="connsiteX653" fmla="*/ 5761426 w 12191941"/>
              <a:gd name="connsiteY653" fmla="*/ 6254408 h 6857967"/>
              <a:gd name="connsiteX654" fmla="*/ 5832724 w 12191941"/>
              <a:gd name="connsiteY654" fmla="*/ 6254408 h 6857967"/>
              <a:gd name="connsiteX655" fmla="*/ 5832724 w 12191941"/>
              <a:gd name="connsiteY655" fmla="*/ 6183107 h 6857967"/>
              <a:gd name="connsiteX656" fmla="*/ 5618761 w 12191941"/>
              <a:gd name="connsiteY656" fmla="*/ 6183107 h 6857967"/>
              <a:gd name="connsiteX657" fmla="*/ 5618761 w 12191941"/>
              <a:gd name="connsiteY657" fmla="*/ 6254408 h 6857967"/>
              <a:gd name="connsiteX658" fmla="*/ 5690059 w 12191941"/>
              <a:gd name="connsiteY658" fmla="*/ 6254408 h 6857967"/>
              <a:gd name="connsiteX659" fmla="*/ 5690059 w 12191941"/>
              <a:gd name="connsiteY659" fmla="*/ 6183107 h 6857967"/>
              <a:gd name="connsiteX660" fmla="*/ 5476167 w 12191941"/>
              <a:gd name="connsiteY660" fmla="*/ 6183107 h 6857967"/>
              <a:gd name="connsiteX661" fmla="*/ 5476167 w 12191941"/>
              <a:gd name="connsiteY661" fmla="*/ 6254408 h 6857967"/>
              <a:gd name="connsiteX662" fmla="*/ 5547465 w 12191941"/>
              <a:gd name="connsiteY662" fmla="*/ 6254408 h 6857967"/>
              <a:gd name="connsiteX663" fmla="*/ 5547465 w 12191941"/>
              <a:gd name="connsiteY663" fmla="*/ 6183107 h 6857967"/>
              <a:gd name="connsiteX664" fmla="*/ 5333502 w 12191941"/>
              <a:gd name="connsiteY664" fmla="*/ 6183107 h 6857967"/>
              <a:gd name="connsiteX665" fmla="*/ 5333502 w 12191941"/>
              <a:gd name="connsiteY665" fmla="*/ 6254408 h 6857967"/>
              <a:gd name="connsiteX666" fmla="*/ 5404799 w 12191941"/>
              <a:gd name="connsiteY666" fmla="*/ 6254408 h 6857967"/>
              <a:gd name="connsiteX667" fmla="*/ 5404799 w 12191941"/>
              <a:gd name="connsiteY667" fmla="*/ 6183107 h 6857967"/>
              <a:gd name="connsiteX668" fmla="*/ 5190877 w 12191941"/>
              <a:gd name="connsiteY668" fmla="*/ 6183107 h 6857967"/>
              <a:gd name="connsiteX669" fmla="*/ 5190877 w 12191941"/>
              <a:gd name="connsiteY669" fmla="*/ 6254408 h 6857967"/>
              <a:gd name="connsiteX670" fmla="*/ 5262188 w 12191941"/>
              <a:gd name="connsiteY670" fmla="*/ 6254408 h 6857967"/>
              <a:gd name="connsiteX671" fmla="*/ 5262188 w 12191941"/>
              <a:gd name="connsiteY671" fmla="*/ 6183107 h 6857967"/>
              <a:gd name="connsiteX672" fmla="*/ 5048236 w 12191941"/>
              <a:gd name="connsiteY672" fmla="*/ 6183107 h 6857967"/>
              <a:gd name="connsiteX673" fmla="*/ 5048236 w 12191941"/>
              <a:gd name="connsiteY673" fmla="*/ 6254408 h 6857967"/>
              <a:gd name="connsiteX674" fmla="*/ 5119527 w 12191941"/>
              <a:gd name="connsiteY674" fmla="*/ 6254408 h 6857967"/>
              <a:gd name="connsiteX675" fmla="*/ 5119527 w 12191941"/>
              <a:gd name="connsiteY675" fmla="*/ 6183107 h 6857967"/>
              <a:gd name="connsiteX676" fmla="*/ 4906607 w 12191941"/>
              <a:gd name="connsiteY676" fmla="*/ 6183107 h 6857967"/>
              <a:gd name="connsiteX677" fmla="*/ 4906607 w 12191941"/>
              <a:gd name="connsiteY677" fmla="*/ 6254408 h 6857967"/>
              <a:gd name="connsiteX678" fmla="*/ 4977916 w 12191941"/>
              <a:gd name="connsiteY678" fmla="*/ 6254408 h 6857967"/>
              <a:gd name="connsiteX679" fmla="*/ 4977916 w 12191941"/>
              <a:gd name="connsiteY679" fmla="*/ 6183107 h 6857967"/>
              <a:gd name="connsiteX680" fmla="*/ 4764013 w 12191941"/>
              <a:gd name="connsiteY680" fmla="*/ 6183107 h 6857967"/>
              <a:gd name="connsiteX681" fmla="*/ 4764013 w 12191941"/>
              <a:gd name="connsiteY681" fmla="*/ 6254408 h 6857967"/>
              <a:gd name="connsiteX682" fmla="*/ 4835311 w 12191941"/>
              <a:gd name="connsiteY682" fmla="*/ 6254408 h 6857967"/>
              <a:gd name="connsiteX683" fmla="*/ 4835311 w 12191941"/>
              <a:gd name="connsiteY683" fmla="*/ 6183107 h 6857967"/>
              <a:gd name="connsiteX684" fmla="*/ 4621341 w 12191941"/>
              <a:gd name="connsiteY684" fmla="*/ 6183107 h 6857967"/>
              <a:gd name="connsiteX685" fmla="*/ 4621341 w 12191941"/>
              <a:gd name="connsiteY685" fmla="*/ 6254408 h 6857967"/>
              <a:gd name="connsiteX686" fmla="*/ 4692639 w 12191941"/>
              <a:gd name="connsiteY686" fmla="*/ 6254408 h 6857967"/>
              <a:gd name="connsiteX687" fmla="*/ 4692639 w 12191941"/>
              <a:gd name="connsiteY687" fmla="*/ 6183107 h 6857967"/>
              <a:gd name="connsiteX688" fmla="*/ 4478666 w 12191941"/>
              <a:gd name="connsiteY688" fmla="*/ 6183107 h 6857967"/>
              <a:gd name="connsiteX689" fmla="*/ 4478666 w 12191941"/>
              <a:gd name="connsiteY689" fmla="*/ 6254408 h 6857967"/>
              <a:gd name="connsiteX690" fmla="*/ 4549969 w 12191941"/>
              <a:gd name="connsiteY690" fmla="*/ 6254408 h 6857967"/>
              <a:gd name="connsiteX691" fmla="*/ 4549969 w 12191941"/>
              <a:gd name="connsiteY691" fmla="*/ 6183107 h 6857967"/>
              <a:gd name="connsiteX692" fmla="*/ 4336067 w 12191941"/>
              <a:gd name="connsiteY692" fmla="*/ 6183107 h 6857967"/>
              <a:gd name="connsiteX693" fmla="*/ 4336067 w 12191941"/>
              <a:gd name="connsiteY693" fmla="*/ 6254408 h 6857967"/>
              <a:gd name="connsiteX694" fmla="*/ 4407366 w 12191941"/>
              <a:gd name="connsiteY694" fmla="*/ 6254408 h 6857967"/>
              <a:gd name="connsiteX695" fmla="*/ 4407366 w 12191941"/>
              <a:gd name="connsiteY695" fmla="*/ 6183107 h 6857967"/>
              <a:gd name="connsiteX696" fmla="*/ 4193413 w 12191941"/>
              <a:gd name="connsiteY696" fmla="*/ 6183107 h 6857967"/>
              <a:gd name="connsiteX697" fmla="*/ 4193413 w 12191941"/>
              <a:gd name="connsiteY697" fmla="*/ 6254408 h 6857967"/>
              <a:gd name="connsiteX698" fmla="*/ 4264695 w 12191941"/>
              <a:gd name="connsiteY698" fmla="*/ 6254408 h 6857967"/>
              <a:gd name="connsiteX699" fmla="*/ 4264695 w 12191941"/>
              <a:gd name="connsiteY699" fmla="*/ 6183107 h 6857967"/>
              <a:gd name="connsiteX700" fmla="*/ 4050810 w 12191941"/>
              <a:gd name="connsiteY700" fmla="*/ 6183107 h 6857967"/>
              <a:gd name="connsiteX701" fmla="*/ 4050810 w 12191941"/>
              <a:gd name="connsiteY701" fmla="*/ 6254408 h 6857967"/>
              <a:gd name="connsiteX702" fmla="*/ 4122113 w 12191941"/>
              <a:gd name="connsiteY702" fmla="*/ 6254408 h 6857967"/>
              <a:gd name="connsiteX703" fmla="*/ 4122113 w 12191941"/>
              <a:gd name="connsiteY703" fmla="*/ 6183107 h 6857967"/>
              <a:gd name="connsiteX704" fmla="*/ 3908136 w 12191941"/>
              <a:gd name="connsiteY704" fmla="*/ 6183107 h 6857967"/>
              <a:gd name="connsiteX705" fmla="*/ 3908136 w 12191941"/>
              <a:gd name="connsiteY705" fmla="*/ 6254408 h 6857967"/>
              <a:gd name="connsiteX706" fmla="*/ 3979438 w 12191941"/>
              <a:gd name="connsiteY706" fmla="*/ 6254408 h 6857967"/>
              <a:gd name="connsiteX707" fmla="*/ 3979438 w 12191941"/>
              <a:gd name="connsiteY707" fmla="*/ 6183107 h 6857967"/>
              <a:gd name="connsiteX708" fmla="*/ 3765462 w 12191941"/>
              <a:gd name="connsiteY708" fmla="*/ 6183107 h 6857967"/>
              <a:gd name="connsiteX709" fmla="*/ 3765462 w 12191941"/>
              <a:gd name="connsiteY709" fmla="*/ 6254408 h 6857967"/>
              <a:gd name="connsiteX710" fmla="*/ 3836763 w 12191941"/>
              <a:gd name="connsiteY710" fmla="*/ 6254408 h 6857967"/>
              <a:gd name="connsiteX711" fmla="*/ 3836763 w 12191941"/>
              <a:gd name="connsiteY711" fmla="*/ 6183107 h 6857967"/>
              <a:gd name="connsiteX712" fmla="*/ 3622851 w 12191941"/>
              <a:gd name="connsiteY712" fmla="*/ 6183107 h 6857967"/>
              <a:gd name="connsiteX713" fmla="*/ 3622851 w 12191941"/>
              <a:gd name="connsiteY713" fmla="*/ 6254408 h 6857967"/>
              <a:gd name="connsiteX714" fmla="*/ 3694151 w 12191941"/>
              <a:gd name="connsiteY714" fmla="*/ 6254408 h 6857967"/>
              <a:gd name="connsiteX715" fmla="*/ 3694151 w 12191941"/>
              <a:gd name="connsiteY715" fmla="*/ 6183107 h 6857967"/>
              <a:gd name="connsiteX716" fmla="*/ 3480203 w 12191941"/>
              <a:gd name="connsiteY716" fmla="*/ 6183107 h 6857967"/>
              <a:gd name="connsiteX717" fmla="*/ 3480203 w 12191941"/>
              <a:gd name="connsiteY717" fmla="*/ 6254408 h 6857967"/>
              <a:gd name="connsiteX718" fmla="*/ 3551509 w 12191941"/>
              <a:gd name="connsiteY718" fmla="*/ 6254408 h 6857967"/>
              <a:gd name="connsiteX719" fmla="*/ 3551509 w 12191941"/>
              <a:gd name="connsiteY719" fmla="*/ 6183107 h 6857967"/>
              <a:gd name="connsiteX720" fmla="*/ 3337580 w 12191941"/>
              <a:gd name="connsiteY720" fmla="*/ 6183107 h 6857967"/>
              <a:gd name="connsiteX721" fmla="*/ 3337580 w 12191941"/>
              <a:gd name="connsiteY721" fmla="*/ 6254408 h 6857967"/>
              <a:gd name="connsiteX722" fmla="*/ 3408881 w 12191941"/>
              <a:gd name="connsiteY722" fmla="*/ 6254408 h 6857967"/>
              <a:gd name="connsiteX723" fmla="*/ 3408881 w 12191941"/>
              <a:gd name="connsiteY723" fmla="*/ 6183107 h 6857967"/>
              <a:gd name="connsiteX724" fmla="*/ 3194906 w 12191941"/>
              <a:gd name="connsiteY724" fmla="*/ 6183107 h 6857967"/>
              <a:gd name="connsiteX725" fmla="*/ 3194906 w 12191941"/>
              <a:gd name="connsiteY725" fmla="*/ 6254408 h 6857967"/>
              <a:gd name="connsiteX726" fmla="*/ 3266208 w 12191941"/>
              <a:gd name="connsiteY726" fmla="*/ 6254408 h 6857967"/>
              <a:gd name="connsiteX727" fmla="*/ 3266208 w 12191941"/>
              <a:gd name="connsiteY727" fmla="*/ 6183107 h 6857967"/>
              <a:gd name="connsiteX728" fmla="*/ 3052305 w 12191941"/>
              <a:gd name="connsiteY728" fmla="*/ 6183107 h 6857967"/>
              <a:gd name="connsiteX729" fmla="*/ 3052305 w 12191941"/>
              <a:gd name="connsiteY729" fmla="*/ 6254408 h 6857967"/>
              <a:gd name="connsiteX730" fmla="*/ 3123607 w 12191941"/>
              <a:gd name="connsiteY730" fmla="*/ 6254408 h 6857967"/>
              <a:gd name="connsiteX731" fmla="*/ 3123607 w 12191941"/>
              <a:gd name="connsiteY731" fmla="*/ 6183107 h 6857967"/>
              <a:gd name="connsiteX732" fmla="*/ 2909634 w 12191941"/>
              <a:gd name="connsiteY732" fmla="*/ 6183107 h 6857967"/>
              <a:gd name="connsiteX733" fmla="*/ 2909634 w 12191941"/>
              <a:gd name="connsiteY733" fmla="*/ 6254408 h 6857967"/>
              <a:gd name="connsiteX734" fmla="*/ 2980934 w 12191941"/>
              <a:gd name="connsiteY734" fmla="*/ 6254408 h 6857967"/>
              <a:gd name="connsiteX735" fmla="*/ 2980934 w 12191941"/>
              <a:gd name="connsiteY735" fmla="*/ 6183107 h 6857967"/>
              <a:gd name="connsiteX736" fmla="*/ 2767033 w 12191941"/>
              <a:gd name="connsiteY736" fmla="*/ 6183107 h 6857967"/>
              <a:gd name="connsiteX737" fmla="*/ 2767033 w 12191941"/>
              <a:gd name="connsiteY737" fmla="*/ 6254408 h 6857967"/>
              <a:gd name="connsiteX738" fmla="*/ 2838334 w 12191941"/>
              <a:gd name="connsiteY738" fmla="*/ 6254408 h 6857967"/>
              <a:gd name="connsiteX739" fmla="*/ 2838334 w 12191941"/>
              <a:gd name="connsiteY739" fmla="*/ 6183107 h 6857967"/>
              <a:gd name="connsiteX740" fmla="*/ 2624361 w 12191941"/>
              <a:gd name="connsiteY740" fmla="*/ 6183107 h 6857967"/>
              <a:gd name="connsiteX741" fmla="*/ 2624361 w 12191941"/>
              <a:gd name="connsiteY741" fmla="*/ 6254408 h 6857967"/>
              <a:gd name="connsiteX742" fmla="*/ 2695661 w 12191941"/>
              <a:gd name="connsiteY742" fmla="*/ 6254408 h 6857967"/>
              <a:gd name="connsiteX743" fmla="*/ 2695661 w 12191941"/>
              <a:gd name="connsiteY743" fmla="*/ 6183107 h 6857967"/>
              <a:gd name="connsiteX744" fmla="*/ 2481690 w 12191941"/>
              <a:gd name="connsiteY744" fmla="*/ 6183107 h 6857967"/>
              <a:gd name="connsiteX745" fmla="*/ 2481690 w 12191941"/>
              <a:gd name="connsiteY745" fmla="*/ 6254408 h 6857967"/>
              <a:gd name="connsiteX746" fmla="*/ 2552991 w 12191941"/>
              <a:gd name="connsiteY746" fmla="*/ 6254408 h 6857967"/>
              <a:gd name="connsiteX747" fmla="*/ 2552991 w 12191941"/>
              <a:gd name="connsiteY747" fmla="*/ 6183107 h 6857967"/>
              <a:gd name="connsiteX748" fmla="*/ 2339091 w 12191941"/>
              <a:gd name="connsiteY748" fmla="*/ 6183107 h 6857967"/>
              <a:gd name="connsiteX749" fmla="*/ 2339091 w 12191941"/>
              <a:gd name="connsiteY749" fmla="*/ 6254408 h 6857967"/>
              <a:gd name="connsiteX750" fmla="*/ 2410392 w 12191941"/>
              <a:gd name="connsiteY750" fmla="*/ 6254408 h 6857967"/>
              <a:gd name="connsiteX751" fmla="*/ 2410392 w 12191941"/>
              <a:gd name="connsiteY751" fmla="*/ 6183107 h 6857967"/>
              <a:gd name="connsiteX752" fmla="*/ 2196420 w 12191941"/>
              <a:gd name="connsiteY752" fmla="*/ 6183107 h 6857967"/>
              <a:gd name="connsiteX753" fmla="*/ 2196420 w 12191941"/>
              <a:gd name="connsiteY753" fmla="*/ 6254408 h 6857967"/>
              <a:gd name="connsiteX754" fmla="*/ 2267721 w 12191941"/>
              <a:gd name="connsiteY754" fmla="*/ 6254408 h 6857967"/>
              <a:gd name="connsiteX755" fmla="*/ 2267721 w 12191941"/>
              <a:gd name="connsiteY755" fmla="*/ 6183107 h 6857967"/>
              <a:gd name="connsiteX756" fmla="*/ 2053813 w 12191941"/>
              <a:gd name="connsiteY756" fmla="*/ 6183107 h 6857967"/>
              <a:gd name="connsiteX757" fmla="*/ 2053813 w 12191941"/>
              <a:gd name="connsiteY757" fmla="*/ 6254408 h 6857967"/>
              <a:gd name="connsiteX758" fmla="*/ 2125117 w 12191941"/>
              <a:gd name="connsiteY758" fmla="*/ 6254408 h 6857967"/>
              <a:gd name="connsiteX759" fmla="*/ 2125117 w 12191941"/>
              <a:gd name="connsiteY759" fmla="*/ 6183107 h 6857967"/>
              <a:gd name="connsiteX760" fmla="*/ 1911141 w 12191941"/>
              <a:gd name="connsiteY760" fmla="*/ 6183107 h 6857967"/>
              <a:gd name="connsiteX761" fmla="*/ 1911141 w 12191941"/>
              <a:gd name="connsiteY761" fmla="*/ 6254408 h 6857967"/>
              <a:gd name="connsiteX762" fmla="*/ 1982442 w 12191941"/>
              <a:gd name="connsiteY762" fmla="*/ 6254408 h 6857967"/>
              <a:gd name="connsiteX763" fmla="*/ 1982442 w 12191941"/>
              <a:gd name="connsiteY763" fmla="*/ 6183107 h 6857967"/>
              <a:gd name="connsiteX764" fmla="*/ 1768470 w 12191941"/>
              <a:gd name="connsiteY764" fmla="*/ 6183107 h 6857967"/>
              <a:gd name="connsiteX765" fmla="*/ 1768470 w 12191941"/>
              <a:gd name="connsiteY765" fmla="*/ 6254408 h 6857967"/>
              <a:gd name="connsiteX766" fmla="*/ 1839771 w 12191941"/>
              <a:gd name="connsiteY766" fmla="*/ 6254408 h 6857967"/>
              <a:gd name="connsiteX767" fmla="*/ 1839771 w 12191941"/>
              <a:gd name="connsiteY767" fmla="*/ 6183107 h 6857967"/>
              <a:gd name="connsiteX768" fmla="*/ 1625870 w 12191941"/>
              <a:gd name="connsiteY768" fmla="*/ 6183107 h 6857967"/>
              <a:gd name="connsiteX769" fmla="*/ 1625870 w 12191941"/>
              <a:gd name="connsiteY769" fmla="*/ 6254408 h 6857967"/>
              <a:gd name="connsiteX770" fmla="*/ 1697171 w 12191941"/>
              <a:gd name="connsiteY770" fmla="*/ 6254408 h 6857967"/>
              <a:gd name="connsiteX771" fmla="*/ 1697171 w 12191941"/>
              <a:gd name="connsiteY771" fmla="*/ 6183107 h 6857967"/>
              <a:gd name="connsiteX772" fmla="*/ 1483199 w 12191941"/>
              <a:gd name="connsiteY772" fmla="*/ 6183107 h 6857967"/>
              <a:gd name="connsiteX773" fmla="*/ 1483199 w 12191941"/>
              <a:gd name="connsiteY773" fmla="*/ 6254408 h 6857967"/>
              <a:gd name="connsiteX774" fmla="*/ 1554500 w 12191941"/>
              <a:gd name="connsiteY774" fmla="*/ 6254408 h 6857967"/>
              <a:gd name="connsiteX775" fmla="*/ 1554500 w 12191941"/>
              <a:gd name="connsiteY775" fmla="*/ 6183107 h 6857967"/>
              <a:gd name="connsiteX776" fmla="*/ 1340599 w 12191941"/>
              <a:gd name="connsiteY776" fmla="*/ 6183107 h 6857967"/>
              <a:gd name="connsiteX777" fmla="*/ 1340599 w 12191941"/>
              <a:gd name="connsiteY777" fmla="*/ 6254408 h 6857967"/>
              <a:gd name="connsiteX778" fmla="*/ 1411901 w 12191941"/>
              <a:gd name="connsiteY778" fmla="*/ 6254408 h 6857967"/>
              <a:gd name="connsiteX779" fmla="*/ 1411901 w 12191941"/>
              <a:gd name="connsiteY779" fmla="*/ 6183107 h 6857967"/>
              <a:gd name="connsiteX780" fmla="*/ 1197929 w 12191941"/>
              <a:gd name="connsiteY780" fmla="*/ 6183107 h 6857967"/>
              <a:gd name="connsiteX781" fmla="*/ 1197929 w 12191941"/>
              <a:gd name="connsiteY781" fmla="*/ 6254408 h 6857967"/>
              <a:gd name="connsiteX782" fmla="*/ 1269230 w 12191941"/>
              <a:gd name="connsiteY782" fmla="*/ 6254408 h 6857967"/>
              <a:gd name="connsiteX783" fmla="*/ 1269230 w 12191941"/>
              <a:gd name="connsiteY783" fmla="*/ 6183107 h 6857967"/>
              <a:gd name="connsiteX784" fmla="*/ 1055311 w 12191941"/>
              <a:gd name="connsiteY784" fmla="*/ 6183107 h 6857967"/>
              <a:gd name="connsiteX785" fmla="*/ 1055311 w 12191941"/>
              <a:gd name="connsiteY785" fmla="*/ 6254408 h 6857967"/>
              <a:gd name="connsiteX786" fmla="*/ 1126612 w 12191941"/>
              <a:gd name="connsiteY786" fmla="*/ 6254408 h 6857967"/>
              <a:gd name="connsiteX787" fmla="*/ 1126612 w 12191941"/>
              <a:gd name="connsiteY787" fmla="*/ 6183107 h 6857967"/>
              <a:gd name="connsiteX788" fmla="*/ 912657 w 12191941"/>
              <a:gd name="connsiteY788" fmla="*/ 6183107 h 6857967"/>
              <a:gd name="connsiteX789" fmla="*/ 912657 w 12191941"/>
              <a:gd name="connsiteY789" fmla="*/ 6254408 h 6857967"/>
              <a:gd name="connsiteX790" fmla="*/ 983958 w 12191941"/>
              <a:gd name="connsiteY790" fmla="*/ 6254408 h 6857967"/>
              <a:gd name="connsiteX791" fmla="*/ 983958 w 12191941"/>
              <a:gd name="connsiteY791" fmla="*/ 6183107 h 6857967"/>
              <a:gd name="connsiteX792" fmla="*/ 771136 w 12191941"/>
              <a:gd name="connsiteY792" fmla="*/ 6183107 h 6857967"/>
              <a:gd name="connsiteX793" fmla="*/ 771136 w 12191941"/>
              <a:gd name="connsiteY793" fmla="*/ 6254408 h 6857967"/>
              <a:gd name="connsiteX794" fmla="*/ 842437 w 12191941"/>
              <a:gd name="connsiteY794" fmla="*/ 6254408 h 6857967"/>
              <a:gd name="connsiteX795" fmla="*/ 842437 w 12191941"/>
              <a:gd name="connsiteY795" fmla="*/ 6183107 h 6857967"/>
              <a:gd name="connsiteX796" fmla="*/ 628534 w 12191941"/>
              <a:gd name="connsiteY796" fmla="*/ 6183107 h 6857967"/>
              <a:gd name="connsiteX797" fmla="*/ 628534 w 12191941"/>
              <a:gd name="connsiteY797" fmla="*/ 6254408 h 6857967"/>
              <a:gd name="connsiteX798" fmla="*/ 699835 w 12191941"/>
              <a:gd name="connsiteY798" fmla="*/ 6254408 h 6857967"/>
              <a:gd name="connsiteX799" fmla="*/ 699835 w 12191941"/>
              <a:gd name="connsiteY799" fmla="*/ 6183107 h 6857967"/>
              <a:gd name="connsiteX800" fmla="*/ 485863 w 12191941"/>
              <a:gd name="connsiteY800" fmla="*/ 6183107 h 6857967"/>
              <a:gd name="connsiteX801" fmla="*/ 485863 w 12191941"/>
              <a:gd name="connsiteY801" fmla="*/ 6254408 h 6857967"/>
              <a:gd name="connsiteX802" fmla="*/ 557163 w 12191941"/>
              <a:gd name="connsiteY802" fmla="*/ 6254408 h 6857967"/>
              <a:gd name="connsiteX803" fmla="*/ 557163 w 12191941"/>
              <a:gd name="connsiteY803" fmla="*/ 6183107 h 6857967"/>
              <a:gd name="connsiteX804" fmla="*/ 343191 w 12191941"/>
              <a:gd name="connsiteY804" fmla="*/ 6183107 h 6857967"/>
              <a:gd name="connsiteX805" fmla="*/ 343191 w 12191941"/>
              <a:gd name="connsiteY805" fmla="*/ 6254408 h 6857967"/>
              <a:gd name="connsiteX806" fmla="*/ 414492 w 12191941"/>
              <a:gd name="connsiteY806" fmla="*/ 6254408 h 6857967"/>
              <a:gd name="connsiteX807" fmla="*/ 414492 w 12191941"/>
              <a:gd name="connsiteY807" fmla="*/ 6183107 h 6857967"/>
              <a:gd name="connsiteX808" fmla="*/ 200590 w 12191941"/>
              <a:gd name="connsiteY808" fmla="*/ 6183107 h 6857967"/>
              <a:gd name="connsiteX809" fmla="*/ 200590 w 12191941"/>
              <a:gd name="connsiteY809" fmla="*/ 6254408 h 6857967"/>
              <a:gd name="connsiteX810" fmla="*/ 271891 w 12191941"/>
              <a:gd name="connsiteY810" fmla="*/ 6254408 h 6857967"/>
              <a:gd name="connsiteX811" fmla="*/ 271891 w 12191941"/>
              <a:gd name="connsiteY811" fmla="*/ 6183107 h 6857967"/>
              <a:gd name="connsiteX812" fmla="*/ 57918 w 12191941"/>
              <a:gd name="connsiteY812" fmla="*/ 6183107 h 6857967"/>
              <a:gd name="connsiteX813" fmla="*/ 57918 w 12191941"/>
              <a:gd name="connsiteY813" fmla="*/ 6254408 h 6857967"/>
              <a:gd name="connsiteX814" fmla="*/ 129219 w 12191941"/>
              <a:gd name="connsiteY814" fmla="*/ 6254408 h 6857967"/>
              <a:gd name="connsiteX815" fmla="*/ 129219 w 12191941"/>
              <a:gd name="connsiteY815" fmla="*/ 6183107 h 6857967"/>
              <a:gd name="connsiteX816" fmla="*/ 10040665 w 12191941"/>
              <a:gd name="connsiteY816" fmla="*/ 6040435 h 6857967"/>
              <a:gd name="connsiteX817" fmla="*/ 10040665 w 12191941"/>
              <a:gd name="connsiteY817" fmla="*/ 6111736 h 6857967"/>
              <a:gd name="connsiteX818" fmla="*/ 10111966 w 12191941"/>
              <a:gd name="connsiteY818" fmla="*/ 6111736 h 6857967"/>
              <a:gd name="connsiteX819" fmla="*/ 10111966 w 12191941"/>
              <a:gd name="connsiteY819" fmla="*/ 6040435 h 6857967"/>
              <a:gd name="connsiteX820" fmla="*/ 9898063 w 12191941"/>
              <a:gd name="connsiteY820" fmla="*/ 6040435 h 6857967"/>
              <a:gd name="connsiteX821" fmla="*/ 9898063 w 12191941"/>
              <a:gd name="connsiteY821" fmla="*/ 6111736 h 6857967"/>
              <a:gd name="connsiteX822" fmla="*/ 9969363 w 12191941"/>
              <a:gd name="connsiteY822" fmla="*/ 6111736 h 6857967"/>
              <a:gd name="connsiteX823" fmla="*/ 9969363 w 12191941"/>
              <a:gd name="connsiteY823" fmla="*/ 6040435 h 6857967"/>
              <a:gd name="connsiteX824" fmla="*/ 9755391 w 12191941"/>
              <a:gd name="connsiteY824" fmla="*/ 6040435 h 6857967"/>
              <a:gd name="connsiteX825" fmla="*/ 9755391 w 12191941"/>
              <a:gd name="connsiteY825" fmla="*/ 6111736 h 6857967"/>
              <a:gd name="connsiteX826" fmla="*/ 9826692 w 12191941"/>
              <a:gd name="connsiteY826" fmla="*/ 6111736 h 6857967"/>
              <a:gd name="connsiteX827" fmla="*/ 9826692 w 12191941"/>
              <a:gd name="connsiteY827" fmla="*/ 6040435 h 6857967"/>
              <a:gd name="connsiteX828" fmla="*/ 9612718 w 12191941"/>
              <a:gd name="connsiteY828" fmla="*/ 6040435 h 6857967"/>
              <a:gd name="connsiteX829" fmla="*/ 9612718 w 12191941"/>
              <a:gd name="connsiteY829" fmla="*/ 6111736 h 6857967"/>
              <a:gd name="connsiteX830" fmla="*/ 9684019 w 12191941"/>
              <a:gd name="connsiteY830" fmla="*/ 6111736 h 6857967"/>
              <a:gd name="connsiteX831" fmla="*/ 9684019 w 12191941"/>
              <a:gd name="connsiteY831" fmla="*/ 6040435 h 6857967"/>
              <a:gd name="connsiteX832" fmla="*/ 9470117 w 12191941"/>
              <a:gd name="connsiteY832" fmla="*/ 6040435 h 6857967"/>
              <a:gd name="connsiteX833" fmla="*/ 9470117 w 12191941"/>
              <a:gd name="connsiteY833" fmla="*/ 6111736 h 6857967"/>
              <a:gd name="connsiteX834" fmla="*/ 9541417 w 12191941"/>
              <a:gd name="connsiteY834" fmla="*/ 6111736 h 6857967"/>
              <a:gd name="connsiteX835" fmla="*/ 9541417 w 12191941"/>
              <a:gd name="connsiteY835" fmla="*/ 6040435 h 6857967"/>
              <a:gd name="connsiteX836" fmla="*/ 9327444 w 12191941"/>
              <a:gd name="connsiteY836" fmla="*/ 6040435 h 6857967"/>
              <a:gd name="connsiteX837" fmla="*/ 9327444 w 12191941"/>
              <a:gd name="connsiteY837" fmla="*/ 6111736 h 6857967"/>
              <a:gd name="connsiteX838" fmla="*/ 9398745 w 12191941"/>
              <a:gd name="connsiteY838" fmla="*/ 6111736 h 6857967"/>
              <a:gd name="connsiteX839" fmla="*/ 9398745 w 12191941"/>
              <a:gd name="connsiteY839" fmla="*/ 6040435 h 6857967"/>
              <a:gd name="connsiteX840" fmla="*/ 9184842 w 12191941"/>
              <a:gd name="connsiteY840" fmla="*/ 6040435 h 6857967"/>
              <a:gd name="connsiteX841" fmla="*/ 9184842 w 12191941"/>
              <a:gd name="connsiteY841" fmla="*/ 6111736 h 6857967"/>
              <a:gd name="connsiteX842" fmla="*/ 9256143 w 12191941"/>
              <a:gd name="connsiteY842" fmla="*/ 6111736 h 6857967"/>
              <a:gd name="connsiteX843" fmla="*/ 9256143 w 12191941"/>
              <a:gd name="connsiteY843" fmla="*/ 6040435 h 6857967"/>
              <a:gd name="connsiteX844" fmla="*/ 9042170 w 12191941"/>
              <a:gd name="connsiteY844" fmla="*/ 6040435 h 6857967"/>
              <a:gd name="connsiteX845" fmla="*/ 9042170 w 12191941"/>
              <a:gd name="connsiteY845" fmla="*/ 6111736 h 6857967"/>
              <a:gd name="connsiteX846" fmla="*/ 9113471 w 12191941"/>
              <a:gd name="connsiteY846" fmla="*/ 6111736 h 6857967"/>
              <a:gd name="connsiteX847" fmla="*/ 9113471 w 12191941"/>
              <a:gd name="connsiteY847" fmla="*/ 6040435 h 6857967"/>
              <a:gd name="connsiteX848" fmla="*/ 8899568 w 12191941"/>
              <a:gd name="connsiteY848" fmla="*/ 6040435 h 6857967"/>
              <a:gd name="connsiteX849" fmla="*/ 8899568 w 12191941"/>
              <a:gd name="connsiteY849" fmla="*/ 6111736 h 6857967"/>
              <a:gd name="connsiteX850" fmla="*/ 8970869 w 12191941"/>
              <a:gd name="connsiteY850" fmla="*/ 6111736 h 6857967"/>
              <a:gd name="connsiteX851" fmla="*/ 8970869 w 12191941"/>
              <a:gd name="connsiteY851" fmla="*/ 6040435 h 6857967"/>
              <a:gd name="connsiteX852" fmla="*/ 8756896 w 12191941"/>
              <a:gd name="connsiteY852" fmla="*/ 6040435 h 6857967"/>
              <a:gd name="connsiteX853" fmla="*/ 8756896 w 12191941"/>
              <a:gd name="connsiteY853" fmla="*/ 6111736 h 6857967"/>
              <a:gd name="connsiteX854" fmla="*/ 8828196 w 12191941"/>
              <a:gd name="connsiteY854" fmla="*/ 6111736 h 6857967"/>
              <a:gd name="connsiteX855" fmla="*/ 8828196 w 12191941"/>
              <a:gd name="connsiteY855" fmla="*/ 6040435 h 6857967"/>
              <a:gd name="connsiteX856" fmla="*/ 8614223 w 12191941"/>
              <a:gd name="connsiteY856" fmla="*/ 6040435 h 6857967"/>
              <a:gd name="connsiteX857" fmla="*/ 8614223 w 12191941"/>
              <a:gd name="connsiteY857" fmla="*/ 6111736 h 6857967"/>
              <a:gd name="connsiteX858" fmla="*/ 8685524 w 12191941"/>
              <a:gd name="connsiteY858" fmla="*/ 6111736 h 6857967"/>
              <a:gd name="connsiteX859" fmla="*/ 8685524 w 12191941"/>
              <a:gd name="connsiteY859" fmla="*/ 6040435 h 6857967"/>
              <a:gd name="connsiteX860" fmla="*/ 8471622 w 12191941"/>
              <a:gd name="connsiteY860" fmla="*/ 6040435 h 6857967"/>
              <a:gd name="connsiteX861" fmla="*/ 8471622 w 12191941"/>
              <a:gd name="connsiteY861" fmla="*/ 6111736 h 6857967"/>
              <a:gd name="connsiteX862" fmla="*/ 8542923 w 12191941"/>
              <a:gd name="connsiteY862" fmla="*/ 6111736 h 6857967"/>
              <a:gd name="connsiteX863" fmla="*/ 8542923 w 12191941"/>
              <a:gd name="connsiteY863" fmla="*/ 6040435 h 6857967"/>
              <a:gd name="connsiteX864" fmla="*/ 8328949 w 12191941"/>
              <a:gd name="connsiteY864" fmla="*/ 6040435 h 6857967"/>
              <a:gd name="connsiteX865" fmla="*/ 8328949 w 12191941"/>
              <a:gd name="connsiteY865" fmla="*/ 6111736 h 6857967"/>
              <a:gd name="connsiteX866" fmla="*/ 8400250 w 12191941"/>
              <a:gd name="connsiteY866" fmla="*/ 6111736 h 6857967"/>
              <a:gd name="connsiteX867" fmla="*/ 8400250 w 12191941"/>
              <a:gd name="connsiteY867" fmla="*/ 6040435 h 6857967"/>
              <a:gd name="connsiteX868" fmla="*/ 8186348 w 12191941"/>
              <a:gd name="connsiteY868" fmla="*/ 6040435 h 6857967"/>
              <a:gd name="connsiteX869" fmla="*/ 8186348 w 12191941"/>
              <a:gd name="connsiteY869" fmla="*/ 6111736 h 6857967"/>
              <a:gd name="connsiteX870" fmla="*/ 8257649 w 12191941"/>
              <a:gd name="connsiteY870" fmla="*/ 6111736 h 6857967"/>
              <a:gd name="connsiteX871" fmla="*/ 8257649 w 12191941"/>
              <a:gd name="connsiteY871" fmla="*/ 6040435 h 6857967"/>
              <a:gd name="connsiteX872" fmla="*/ 8043675 w 12191941"/>
              <a:gd name="connsiteY872" fmla="*/ 6040435 h 6857967"/>
              <a:gd name="connsiteX873" fmla="*/ 8043675 w 12191941"/>
              <a:gd name="connsiteY873" fmla="*/ 6111736 h 6857967"/>
              <a:gd name="connsiteX874" fmla="*/ 8114976 w 12191941"/>
              <a:gd name="connsiteY874" fmla="*/ 6111736 h 6857967"/>
              <a:gd name="connsiteX875" fmla="*/ 8114976 w 12191941"/>
              <a:gd name="connsiteY875" fmla="*/ 6040435 h 6857967"/>
              <a:gd name="connsiteX876" fmla="*/ 7901003 w 12191941"/>
              <a:gd name="connsiteY876" fmla="*/ 6040435 h 6857967"/>
              <a:gd name="connsiteX877" fmla="*/ 7901003 w 12191941"/>
              <a:gd name="connsiteY877" fmla="*/ 6111736 h 6857967"/>
              <a:gd name="connsiteX878" fmla="*/ 7972304 w 12191941"/>
              <a:gd name="connsiteY878" fmla="*/ 6111736 h 6857967"/>
              <a:gd name="connsiteX879" fmla="*/ 7972304 w 12191941"/>
              <a:gd name="connsiteY879" fmla="*/ 6040435 h 6857967"/>
              <a:gd name="connsiteX880" fmla="*/ 7758401 w 12191941"/>
              <a:gd name="connsiteY880" fmla="*/ 6040435 h 6857967"/>
              <a:gd name="connsiteX881" fmla="*/ 7758401 w 12191941"/>
              <a:gd name="connsiteY881" fmla="*/ 6111736 h 6857967"/>
              <a:gd name="connsiteX882" fmla="*/ 7829702 w 12191941"/>
              <a:gd name="connsiteY882" fmla="*/ 6111736 h 6857967"/>
              <a:gd name="connsiteX883" fmla="*/ 7829702 w 12191941"/>
              <a:gd name="connsiteY883" fmla="*/ 6040435 h 6857967"/>
              <a:gd name="connsiteX884" fmla="*/ 7615728 w 12191941"/>
              <a:gd name="connsiteY884" fmla="*/ 6040435 h 6857967"/>
              <a:gd name="connsiteX885" fmla="*/ 7615728 w 12191941"/>
              <a:gd name="connsiteY885" fmla="*/ 6111736 h 6857967"/>
              <a:gd name="connsiteX886" fmla="*/ 7687029 w 12191941"/>
              <a:gd name="connsiteY886" fmla="*/ 6111736 h 6857967"/>
              <a:gd name="connsiteX887" fmla="*/ 7687029 w 12191941"/>
              <a:gd name="connsiteY887" fmla="*/ 6040435 h 6857967"/>
              <a:gd name="connsiteX888" fmla="*/ 7473127 w 12191941"/>
              <a:gd name="connsiteY888" fmla="*/ 6040435 h 6857967"/>
              <a:gd name="connsiteX889" fmla="*/ 7473127 w 12191941"/>
              <a:gd name="connsiteY889" fmla="*/ 6111736 h 6857967"/>
              <a:gd name="connsiteX890" fmla="*/ 7544428 w 12191941"/>
              <a:gd name="connsiteY890" fmla="*/ 6111736 h 6857967"/>
              <a:gd name="connsiteX891" fmla="*/ 7544428 w 12191941"/>
              <a:gd name="connsiteY891" fmla="*/ 6040435 h 6857967"/>
              <a:gd name="connsiteX892" fmla="*/ 7330454 w 12191941"/>
              <a:gd name="connsiteY892" fmla="*/ 6040435 h 6857967"/>
              <a:gd name="connsiteX893" fmla="*/ 7330454 w 12191941"/>
              <a:gd name="connsiteY893" fmla="*/ 6111736 h 6857967"/>
              <a:gd name="connsiteX894" fmla="*/ 7401755 w 12191941"/>
              <a:gd name="connsiteY894" fmla="*/ 6111736 h 6857967"/>
              <a:gd name="connsiteX895" fmla="*/ 7401755 w 12191941"/>
              <a:gd name="connsiteY895" fmla="*/ 6040435 h 6857967"/>
              <a:gd name="connsiteX896" fmla="*/ 7187853 w 12191941"/>
              <a:gd name="connsiteY896" fmla="*/ 6040435 h 6857967"/>
              <a:gd name="connsiteX897" fmla="*/ 7187853 w 12191941"/>
              <a:gd name="connsiteY897" fmla="*/ 6111736 h 6857967"/>
              <a:gd name="connsiteX898" fmla="*/ 7259154 w 12191941"/>
              <a:gd name="connsiteY898" fmla="*/ 6111736 h 6857967"/>
              <a:gd name="connsiteX899" fmla="*/ 7259154 w 12191941"/>
              <a:gd name="connsiteY899" fmla="*/ 6040435 h 6857967"/>
              <a:gd name="connsiteX900" fmla="*/ 7045180 w 12191941"/>
              <a:gd name="connsiteY900" fmla="*/ 6040435 h 6857967"/>
              <a:gd name="connsiteX901" fmla="*/ 7045180 w 12191941"/>
              <a:gd name="connsiteY901" fmla="*/ 6111736 h 6857967"/>
              <a:gd name="connsiteX902" fmla="*/ 7116481 w 12191941"/>
              <a:gd name="connsiteY902" fmla="*/ 6111736 h 6857967"/>
              <a:gd name="connsiteX903" fmla="*/ 7116481 w 12191941"/>
              <a:gd name="connsiteY903" fmla="*/ 6040435 h 6857967"/>
              <a:gd name="connsiteX904" fmla="*/ 6902579 w 12191941"/>
              <a:gd name="connsiteY904" fmla="*/ 6040435 h 6857967"/>
              <a:gd name="connsiteX905" fmla="*/ 6902579 w 12191941"/>
              <a:gd name="connsiteY905" fmla="*/ 6111736 h 6857967"/>
              <a:gd name="connsiteX906" fmla="*/ 6973880 w 12191941"/>
              <a:gd name="connsiteY906" fmla="*/ 6111736 h 6857967"/>
              <a:gd name="connsiteX907" fmla="*/ 6973880 w 12191941"/>
              <a:gd name="connsiteY907" fmla="*/ 6040435 h 6857967"/>
              <a:gd name="connsiteX908" fmla="*/ 6759906 w 12191941"/>
              <a:gd name="connsiteY908" fmla="*/ 6040435 h 6857967"/>
              <a:gd name="connsiteX909" fmla="*/ 6759906 w 12191941"/>
              <a:gd name="connsiteY909" fmla="*/ 6111736 h 6857967"/>
              <a:gd name="connsiteX910" fmla="*/ 6831207 w 12191941"/>
              <a:gd name="connsiteY910" fmla="*/ 6111736 h 6857967"/>
              <a:gd name="connsiteX911" fmla="*/ 6831207 w 12191941"/>
              <a:gd name="connsiteY911" fmla="*/ 6040435 h 6857967"/>
              <a:gd name="connsiteX912" fmla="*/ 6617234 w 12191941"/>
              <a:gd name="connsiteY912" fmla="*/ 6040435 h 6857967"/>
              <a:gd name="connsiteX913" fmla="*/ 6617234 w 12191941"/>
              <a:gd name="connsiteY913" fmla="*/ 6111736 h 6857967"/>
              <a:gd name="connsiteX914" fmla="*/ 6688535 w 12191941"/>
              <a:gd name="connsiteY914" fmla="*/ 6111736 h 6857967"/>
              <a:gd name="connsiteX915" fmla="*/ 6688535 w 12191941"/>
              <a:gd name="connsiteY915" fmla="*/ 6040435 h 6857967"/>
              <a:gd name="connsiteX916" fmla="*/ 6474632 w 12191941"/>
              <a:gd name="connsiteY916" fmla="*/ 6040435 h 6857967"/>
              <a:gd name="connsiteX917" fmla="*/ 6474632 w 12191941"/>
              <a:gd name="connsiteY917" fmla="*/ 6111736 h 6857967"/>
              <a:gd name="connsiteX918" fmla="*/ 6545933 w 12191941"/>
              <a:gd name="connsiteY918" fmla="*/ 6111736 h 6857967"/>
              <a:gd name="connsiteX919" fmla="*/ 6545933 w 12191941"/>
              <a:gd name="connsiteY919" fmla="*/ 6040435 h 6857967"/>
              <a:gd name="connsiteX920" fmla="*/ 6331959 w 12191941"/>
              <a:gd name="connsiteY920" fmla="*/ 6040435 h 6857967"/>
              <a:gd name="connsiteX921" fmla="*/ 6331959 w 12191941"/>
              <a:gd name="connsiteY921" fmla="*/ 6111736 h 6857967"/>
              <a:gd name="connsiteX922" fmla="*/ 6403260 w 12191941"/>
              <a:gd name="connsiteY922" fmla="*/ 6111736 h 6857967"/>
              <a:gd name="connsiteX923" fmla="*/ 6403260 w 12191941"/>
              <a:gd name="connsiteY923" fmla="*/ 6040435 h 6857967"/>
              <a:gd name="connsiteX924" fmla="*/ 6189358 w 12191941"/>
              <a:gd name="connsiteY924" fmla="*/ 6040435 h 6857967"/>
              <a:gd name="connsiteX925" fmla="*/ 6189358 w 12191941"/>
              <a:gd name="connsiteY925" fmla="*/ 6111736 h 6857967"/>
              <a:gd name="connsiteX926" fmla="*/ 6260659 w 12191941"/>
              <a:gd name="connsiteY926" fmla="*/ 6111736 h 6857967"/>
              <a:gd name="connsiteX927" fmla="*/ 6260659 w 12191941"/>
              <a:gd name="connsiteY927" fmla="*/ 6040435 h 6857967"/>
              <a:gd name="connsiteX928" fmla="*/ 6046689 w 12191941"/>
              <a:gd name="connsiteY928" fmla="*/ 6040435 h 6857967"/>
              <a:gd name="connsiteX929" fmla="*/ 6046689 w 12191941"/>
              <a:gd name="connsiteY929" fmla="*/ 6111736 h 6857967"/>
              <a:gd name="connsiteX930" fmla="*/ 6117986 w 12191941"/>
              <a:gd name="connsiteY930" fmla="*/ 6111736 h 6857967"/>
              <a:gd name="connsiteX931" fmla="*/ 6117986 w 12191941"/>
              <a:gd name="connsiteY931" fmla="*/ 6040435 h 6857967"/>
              <a:gd name="connsiteX932" fmla="*/ 5904022 w 12191941"/>
              <a:gd name="connsiteY932" fmla="*/ 6040435 h 6857967"/>
              <a:gd name="connsiteX933" fmla="*/ 5904022 w 12191941"/>
              <a:gd name="connsiteY933" fmla="*/ 6111736 h 6857967"/>
              <a:gd name="connsiteX934" fmla="*/ 5975319 w 12191941"/>
              <a:gd name="connsiteY934" fmla="*/ 6111736 h 6857967"/>
              <a:gd name="connsiteX935" fmla="*/ 5975319 w 12191941"/>
              <a:gd name="connsiteY935" fmla="*/ 6040435 h 6857967"/>
              <a:gd name="connsiteX936" fmla="*/ 5761426 w 12191941"/>
              <a:gd name="connsiteY936" fmla="*/ 6040435 h 6857967"/>
              <a:gd name="connsiteX937" fmla="*/ 5761426 w 12191941"/>
              <a:gd name="connsiteY937" fmla="*/ 6111736 h 6857967"/>
              <a:gd name="connsiteX938" fmla="*/ 5832724 w 12191941"/>
              <a:gd name="connsiteY938" fmla="*/ 6111736 h 6857967"/>
              <a:gd name="connsiteX939" fmla="*/ 5832724 w 12191941"/>
              <a:gd name="connsiteY939" fmla="*/ 6040435 h 6857967"/>
              <a:gd name="connsiteX940" fmla="*/ 5618761 w 12191941"/>
              <a:gd name="connsiteY940" fmla="*/ 6040435 h 6857967"/>
              <a:gd name="connsiteX941" fmla="*/ 5618761 w 12191941"/>
              <a:gd name="connsiteY941" fmla="*/ 6111736 h 6857967"/>
              <a:gd name="connsiteX942" fmla="*/ 5690059 w 12191941"/>
              <a:gd name="connsiteY942" fmla="*/ 6111736 h 6857967"/>
              <a:gd name="connsiteX943" fmla="*/ 5690059 w 12191941"/>
              <a:gd name="connsiteY943" fmla="*/ 6040435 h 6857967"/>
              <a:gd name="connsiteX944" fmla="*/ 5476167 w 12191941"/>
              <a:gd name="connsiteY944" fmla="*/ 6040435 h 6857967"/>
              <a:gd name="connsiteX945" fmla="*/ 5476167 w 12191941"/>
              <a:gd name="connsiteY945" fmla="*/ 6111736 h 6857967"/>
              <a:gd name="connsiteX946" fmla="*/ 5547465 w 12191941"/>
              <a:gd name="connsiteY946" fmla="*/ 6111736 h 6857967"/>
              <a:gd name="connsiteX947" fmla="*/ 5547465 w 12191941"/>
              <a:gd name="connsiteY947" fmla="*/ 6040435 h 6857967"/>
              <a:gd name="connsiteX948" fmla="*/ 5333502 w 12191941"/>
              <a:gd name="connsiteY948" fmla="*/ 6040435 h 6857967"/>
              <a:gd name="connsiteX949" fmla="*/ 5333502 w 12191941"/>
              <a:gd name="connsiteY949" fmla="*/ 6111736 h 6857967"/>
              <a:gd name="connsiteX950" fmla="*/ 5404800 w 12191941"/>
              <a:gd name="connsiteY950" fmla="*/ 6111736 h 6857967"/>
              <a:gd name="connsiteX951" fmla="*/ 5404800 w 12191941"/>
              <a:gd name="connsiteY951" fmla="*/ 6040435 h 6857967"/>
              <a:gd name="connsiteX952" fmla="*/ 5190877 w 12191941"/>
              <a:gd name="connsiteY952" fmla="*/ 6040435 h 6857967"/>
              <a:gd name="connsiteX953" fmla="*/ 5190877 w 12191941"/>
              <a:gd name="connsiteY953" fmla="*/ 6111736 h 6857967"/>
              <a:gd name="connsiteX954" fmla="*/ 5262188 w 12191941"/>
              <a:gd name="connsiteY954" fmla="*/ 6111736 h 6857967"/>
              <a:gd name="connsiteX955" fmla="*/ 5262188 w 12191941"/>
              <a:gd name="connsiteY955" fmla="*/ 6040435 h 6857967"/>
              <a:gd name="connsiteX956" fmla="*/ 5048236 w 12191941"/>
              <a:gd name="connsiteY956" fmla="*/ 6040435 h 6857967"/>
              <a:gd name="connsiteX957" fmla="*/ 5048236 w 12191941"/>
              <a:gd name="connsiteY957" fmla="*/ 6111736 h 6857967"/>
              <a:gd name="connsiteX958" fmla="*/ 5119527 w 12191941"/>
              <a:gd name="connsiteY958" fmla="*/ 6111736 h 6857967"/>
              <a:gd name="connsiteX959" fmla="*/ 5119527 w 12191941"/>
              <a:gd name="connsiteY959" fmla="*/ 6040435 h 6857967"/>
              <a:gd name="connsiteX960" fmla="*/ 4906607 w 12191941"/>
              <a:gd name="connsiteY960" fmla="*/ 6040435 h 6857967"/>
              <a:gd name="connsiteX961" fmla="*/ 4906607 w 12191941"/>
              <a:gd name="connsiteY961" fmla="*/ 6111736 h 6857967"/>
              <a:gd name="connsiteX962" fmla="*/ 4977916 w 12191941"/>
              <a:gd name="connsiteY962" fmla="*/ 6111736 h 6857967"/>
              <a:gd name="connsiteX963" fmla="*/ 4977916 w 12191941"/>
              <a:gd name="connsiteY963" fmla="*/ 6040435 h 6857967"/>
              <a:gd name="connsiteX964" fmla="*/ 4764013 w 12191941"/>
              <a:gd name="connsiteY964" fmla="*/ 6040435 h 6857967"/>
              <a:gd name="connsiteX965" fmla="*/ 4764013 w 12191941"/>
              <a:gd name="connsiteY965" fmla="*/ 6111736 h 6857967"/>
              <a:gd name="connsiteX966" fmla="*/ 4835311 w 12191941"/>
              <a:gd name="connsiteY966" fmla="*/ 6111736 h 6857967"/>
              <a:gd name="connsiteX967" fmla="*/ 4835311 w 12191941"/>
              <a:gd name="connsiteY967" fmla="*/ 6040435 h 6857967"/>
              <a:gd name="connsiteX968" fmla="*/ 4621341 w 12191941"/>
              <a:gd name="connsiteY968" fmla="*/ 6040435 h 6857967"/>
              <a:gd name="connsiteX969" fmla="*/ 4621341 w 12191941"/>
              <a:gd name="connsiteY969" fmla="*/ 6111736 h 6857967"/>
              <a:gd name="connsiteX970" fmla="*/ 4692639 w 12191941"/>
              <a:gd name="connsiteY970" fmla="*/ 6111736 h 6857967"/>
              <a:gd name="connsiteX971" fmla="*/ 4692639 w 12191941"/>
              <a:gd name="connsiteY971" fmla="*/ 6040435 h 6857967"/>
              <a:gd name="connsiteX972" fmla="*/ 4478666 w 12191941"/>
              <a:gd name="connsiteY972" fmla="*/ 6040435 h 6857967"/>
              <a:gd name="connsiteX973" fmla="*/ 4478666 w 12191941"/>
              <a:gd name="connsiteY973" fmla="*/ 6111736 h 6857967"/>
              <a:gd name="connsiteX974" fmla="*/ 4549971 w 12191941"/>
              <a:gd name="connsiteY974" fmla="*/ 6111736 h 6857967"/>
              <a:gd name="connsiteX975" fmla="*/ 4549971 w 12191941"/>
              <a:gd name="connsiteY975" fmla="*/ 6040435 h 6857967"/>
              <a:gd name="connsiteX976" fmla="*/ 4336067 w 12191941"/>
              <a:gd name="connsiteY976" fmla="*/ 6040435 h 6857967"/>
              <a:gd name="connsiteX977" fmla="*/ 4336067 w 12191941"/>
              <a:gd name="connsiteY977" fmla="*/ 6111736 h 6857967"/>
              <a:gd name="connsiteX978" fmla="*/ 4407366 w 12191941"/>
              <a:gd name="connsiteY978" fmla="*/ 6111736 h 6857967"/>
              <a:gd name="connsiteX979" fmla="*/ 4407366 w 12191941"/>
              <a:gd name="connsiteY979" fmla="*/ 6040435 h 6857967"/>
              <a:gd name="connsiteX980" fmla="*/ 4193413 w 12191941"/>
              <a:gd name="connsiteY980" fmla="*/ 6040435 h 6857967"/>
              <a:gd name="connsiteX981" fmla="*/ 4193413 w 12191941"/>
              <a:gd name="connsiteY981" fmla="*/ 6111736 h 6857967"/>
              <a:gd name="connsiteX982" fmla="*/ 4264695 w 12191941"/>
              <a:gd name="connsiteY982" fmla="*/ 6111736 h 6857967"/>
              <a:gd name="connsiteX983" fmla="*/ 4264695 w 12191941"/>
              <a:gd name="connsiteY983" fmla="*/ 6040435 h 6857967"/>
              <a:gd name="connsiteX984" fmla="*/ 4050810 w 12191941"/>
              <a:gd name="connsiteY984" fmla="*/ 6040435 h 6857967"/>
              <a:gd name="connsiteX985" fmla="*/ 4050810 w 12191941"/>
              <a:gd name="connsiteY985" fmla="*/ 6111736 h 6857967"/>
              <a:gd name="connsiteX986" fmla="*/ 4122113 w 12191941"/>
              <a:gd name="connsiteY986" fmla="*/ 6111736 h 6857967"/>
              <a:gd name="connsiteX987" fmla="*/ 4122113 w 12191941"/>
              <a:gd name="connsiteY987" fmla="*/ 6040435 h 6857967"/>
              <a:gd name="connsiteX988" fmla="*/ 3908138 w 12191941"/>
              <a:gd name="connsiteY988" fmla="*/ 6040435 h 6857967"/>
              <a:gd name="connsiteX989" fmla="*/ 3908138 w 12191941"/>
              <a:gd name="connsiteY989" fmla="*/ 6111736 h 6857967"/>
              <a:gd name="connsiteX990" fmla="*/ 3979439 w 12191941"/>
              <a:gd name="connsiteY990" fmla="*/ 6111736 h 6857967"/>
              <a:gd name="connsiteX991" fmla="*/ 3979439 w 12191941"/>
              <a:gd name="connsiteY991" fmla="*/ 6040435 h 6857967"/>
              <a:gd name="connsiteX992" fmla="*/ 3765464 w 12191941"/>
              <a:gd name="connsiteY992" fmla="*/ 6040435 h 6857967"/>
              <a:gd name="connsiteX993" fmla="*/ 3765464 w 12191941"/>
              <a:gd name="connsiteY993" fmla="*/ 6111736 h 6857967"/>
              <a:gd name="connsiteX994" fmla="*/ 3836763 w 12191941"/>
              <a:gd name="connsiteY994" fmla="*/ 6111736 h 6857967"/>
              <a:gd name="connsiteX995" fmla="*/ 3836763 w 12191941"/>
              <a:gd name="connsiteY995" fmla="*/ 6040435 h 6857967"/>
              <a:gd name="connsiteX996" fmla="*/ 3622853 w 12191941"/>
              <a:gd name="connsiteY996" fmla="*/ 6040435 h 6857967"/>
              <a:gd name="connsiteX997" fmla="*/ 3622853 w 12191941"/>
              <a:gd name="connsiteY997" fmla="*/ 6111736 h 6857967"/>
              <a:gd name="connsiteX998" fmla="*/ 3694151 w 12191941"/>
              <a:gd name="connsiteY998" fmla="*/ 6111736 h 6857967"/>
              <a:gd name="connsiteX999" fmla="*/ 3694151 w 12191941"/>
              <a:gd name="connsiteY999" fmla="*/ 6040435 h 6857967"/>
              <a:gd name="connsiteX1000" fmla="*/ 3480203 w 12191941"/>
              <a:gd name="connsiteY1000" fmla="*/ 6040435 h 6857967"/>
              <a:gd name="connsiteX1001" fmla="*/ 3480203 w 12191941"/>
              <a:gd name="connsiteY1001" fmla="*/ 6111736 h 6857967"/>
              <a:gd name="connsiteX1002" fmla="*/ 3551511 w 12191941"/>
              <a:gd name="connsiteY1002" fmla="*/ 6111736 h 6857967"/>
              <a:gd name="connsiteX1003" fmla="*/ 3551511 w 12191941"/>
              <a:gd name="connsiteY1003" fmla="*/ 6040435 h 6857967"/>
              <a:gd name="connsiteX1004" fmla="*/ 3337579 w 12191941"/>
              <a:gd name="connsiteY1004" fmla="*/ 6040435 h 6857967"/>
              <a:gd name="connsiteX1005" fmla="*/ 3337579 w 12191941"/>
              <a:gd name="connsiteY1005" fmla="*/ 6111736 h 6857967"/>
              <a:gd name="connsiteX1006" fmla="*/ 3408880 w 12191941"/>
              <a:gd name="connsiteY1006" fmla="*/ 6111736 h 6857967"/>
              <a:gd name="connsiteX1007" fmla="*/ 3408880 w 12191941"/>
              <a:gd name="connsiteY1007" fmla="*/ 6040435 h 6857967"/>
              <a:gd name="connsiteX1008" fmla="*/ 3194906 w 12191941"/>
              <a:gd name="connsiteY1008" fmla="*/ 6040435 h 6857967"/>
              <a:gd name="connsiteX1009" fmla="*/ 3194906 w 12191941"/>
              <a:gd name="connsiteY1009" fmla="*/ 6111736 h 6857967"/>
              <a:gd name="connsiteX1010" fmla="*/ 3266208 w 12191941"/>
              <a:gd name="connsiteY1010" fmla="*/ 6111736 h 6857967"/>
              <a:gd name="connsiteX1011" fmla="*/ 3266208 w 12191941"/>
              <a:gd name="connsiteY1011" fmla="*/ 6040435 h 6857967"/>
              <a:gd name="connsiteX1012" fmla="*/ 3052305 w 12191941"/>
              <a:gd name="connsiteY1012" fmla="*/ 6040435 h 6857967"/>
              <a:gd name="connsiteX1013" fmla="*/ 3052305 w 12191941"/>
              <a:gd name="connsiteY1013" fmla="*/ 6111736 h 6857967"/>
              <a:gd name="connsiteX1014" fmla="*/ 3123607 w 12191941"/>
              <a:gd name="connsiteY1014" fmla="*/ 6111736 h 6857967"/>
              <a:gd name="connsiteX1015" fmla="*/ 3123607 w 12191941"/>
              <a:gd name="connsiteY1015" fmla="*/ 6040435 h 6857967"/>
              <a:gd name="connsiteX1016" fmla="*/ 2909634 w 12191941"/>
              <a:gd name="connsiteY1016" fmla="*/ 6040435 h 6857967"/>
              <a:gd name="connsiteX1017" fmla="*/ 2909634 w 12191941"/>
              <a:gd name="connsiteY1017" fmla="*/ 6111736 h 6857967"/>
              <a:gd name="connsiteX1018" fmla="*/ 2980934 w 12191941"/>
              <a:gd name="connsiteY1018" fmla="*/ 6111736 h 6857967"/>
              <a:gd name="connsiteX1019" fmla="*/ 2980934 w 12191941"/>
              <a:gd name="connsiteY1019" fmla="*/ 6040435 h 6857967"/>
              <a:gd name="connsiteX1020" fmla="*/ 2767033 w 12191941"/>
              <a:gd name="connsiteY1020" fmla="*/ 6040435 h 6857967"/>
              <a:gd name="connsiteX1021" fmla="*/ 2767033 w 12191941"/>
              <a:gd name="connsiteY1021" fmla="*/ 6111736 h 6857967"/>
              <a:gd name="connsiteX1022" fmla="*/ 2838334 w 12191941"/>
              <a:gd name="connsiteY1022" fmla="*/ 6111736 h 6857967"/>
              <a:gd name="connsiteX1023" fmla="*/ 2838334 w 12191941"/>
              <a:gd name="connsiteY1023" fmla="*/ 6040435 h 6857967"/>
              <a:gd name="connsiteX1024" fmla="*/ 2624361 w 12191941"/>
              <a:gd name="connsiteY1024" fmla="*/ 6040435 h 6857967"/>
              <a:gd name="connsiteX1025" fmla="*/ 2624361 w 12191941"/>
              <a:gd name="connsiteY1025" fmla="*/ 6111736 h 6857967"/>
              <a:gd name="connsiteX1026" fmla="*/ 2695662 w 12191941"/>
              <a:gd name="connsiteY1026" fmla="*/ 6111736 h 6857967"/>
              <a:gd name="connsiteX1027" fmla="*/ 2695662 w 12191941"/>
              <a:gd name="connsiteY1027" fmla="*/ 6040435 h 6857967"/>
              <a:gd name="connsiteX1028" fmla="*/ 2481690 w 12191941"/>
              <a:gd name="connsiteY1028" fmla="*/ 6040435 h 6857967"/>
              <a:gd name="connsiteX1029" fmla="*/ 2481690 w 12191941"/>
              <a:gd name="connsiteY1029" fmla="*/ 6111736 h 6857967"/>
              <a:gd name="connsiteX1030" fmla="*/ 2552991 w 12191941"/>
              <a:gd name="connsiteY1030" fmla="*/ 6111736 h 6857967"/>
              <a:gd name="connsiteX1031" fmla="*/ 2552991 w 12191941"/>
              <a:gd name="connsiteY1031" fmla="*/ 6040435 h 6857967"/>
              <a:gd name="connsiteX1032" fmla="*/ 2339091 w 12191941"/>
              <a:gd name="connsiteY1032" fmla="*/ 6040435 h 6857967"/>
              <a:gd name="connsiteX1033" fmla="*/ 2339091 w 12191941"/>
              <a:gd name="connsiteY1033" fmla="*/ 6111736 h 6857967"/>
              <a:gd name="connsiteX1034" fmla="*/ 2410392 w 12191941"/>
              <a:gd name="connsiteY1034" fmla="*/ 6111736 h 6857967"/>
              <a:gd name="connsiteX1035" fmla="*/ 2410392 w 12191941"/>
              <a:gd name="connsiteY1035" fmla="*/ 6040435 h 6857967"/>
              <a:gd name="connsiteX1036" fmla="*/ 2196420 w 12191941"/>
              <a:gd name="connsiteY1036" fmla="*/ 6040435 h 6857967"/>
              <a:gd name="connsiteX1037" fmla="*/ 2196420 w 12191941"/>
              <a:gd name="connsiteY1037" fmla="*/ 6111736 h 6857967"/>
              <a:gd name="connsiteX1038" fmla="*/ 2267721 w 12191941"/>
              <a:gd name="connsiteY1038" fmla="*/ 6111736 h 6857967"/>
              <a:gd name="connsiteX1039" fmla="*/ 2267721 w 12191941"/>
              <a:gd name="connsiteY1039" fmla="*/ 6040435 h 6857967"/>
              <a:gd name="connsiteX1040" fmla="*/ 2053813 w 12191941"/>
              <a:gd name="connsiteY1040" fmla="*/ 6040435 h 6857967"/>
              <a:gd name="connsiteX1041" fmla="*/ 2053813 w 12191941"/>
              <a:gd name="connsiteY1041" fmla="*/ 6111736 h 6857967"/>
              <a:gd name="connsiteX1042" fmla="*/ 2125117 w 12191941"/>
              <a:gd name="connsiteY1042" fmla="*/ 6111736 h 6857967"/>
              <a:gd name="connsiteX1043" fmla="*/ 2125117 w 12191941"/>
              <a:gd name="connsiteY1043" fmla="*/ 6040435 h 6857967"/>
              <a:gd name="connsiteX1044" fmla="*/ 1911141 w 12191941"/>
              <a:gd name="connsiteY1044" fmla="*/ 6040435 h 6857967"/>
              <a:gd name="connsiteX1045" fmla="*/ 1911141 w 12191941"/>
              <a:gd name="connsiteY1045" fmla="*/ 6111736 h 6857967"/>
              <a:gd name="connsiteX1046" fmla="*/ 1982442 w 12191941"/>
              <a:gd name="connsiteY1046" fmla="*/ 6111736 h 6857967"/>
              <a:gd name="connsiteX1047" fmla="*/ 1982442 w 12191941"/>
              <a:gd name="connsiteY1047" fmla="*/ 6040435 h 6857967"/>
              <a:gd name="connsiteX1048" fmla="*/ 1768471 w 12191941"/>
              <a:gd name="connsiteY1048" fmla="*/ 6040435 h 6857967"/>
              <a:gd name="connsiteX1049" fmla="*/ 1768471 w 12191941"/>
              <a:gd name="connsiteY1049" fmla="*/ 6111736 h 6857967"/>
              <a:gd name="connsiteX1050" fmla="*/ 1839771 w 12191941"/>
              <a:gd name="connsiteY1050" fmla="*/ 6111736 h 6857967"/>
              <a:gd name="connsiteX1051" fmla="*/ 1839771 w 12191941"/>
              <a:gd name="connsiteY1051" fmla="*/ 6040435 h 6857967"/>
              <a:gd name="connsiteX1052" fmla="*/ 1625870 w 12191941"/>
              <a:gd name="connsiteY1052" fmla="*/ 6040435 h 6857967"/>
              <a:gd name="connsiteX1053" fmla="*/ 1625870 w 12191941"/>
              <a:gd name="connsiteY1053" fmla="*/ 6111736 h 6857967"/>
              <a:gd name="connsiteX1054" fmla="*/ 1697171 w 12191941"/>
              <a:gd name="connsiteY1054" fmla="*/ 6111736 h 6857967"/>
              <a:gd name="connsiteX1055" fmla="*/ 1697171 w 12191941"/>
              <a:gd name="connsiteY1055" fmla="*/ 6040435 h 6857967"/>
              <a:gd name="connsiteX1056" fmla="*/ 1483200 w 12191941"/>
              <a:gd name="connsiteY1056" fmla="*/ 6040435 h 6857967"/>
              <a:gd name="connsiteX1057" fmla="*/ 1483200 w 12191941"/>
              <a:gd name="connsiteY1057" fmla="*/ 6111736 h 6857967"/>
              <a:gd name="connsiteX1058" fmla="*/ 1554500 w 12191941"/>
              <a:gd name="connsiteY1058" fmla="*/ 6111736 h 6857967"/>
              <a:gd name="connsiteX1059" fmla="*/ 1554500 w 12191941"/>
              <a:gd name="connsiteY1059" fmla="*/ 6040435 h 6857967"/>
              <a:gd name="connsiteX1060" fmla="*/ 1340599 w 12191941"/>
              <a:gd name="connsiteY1060" fmla="*/ 6040435 h 6857967"/>
              <a:gd name="connsiteX1061" fmla="*/ 1340599 w 12191941"/>
              <a:gd name="connsiteY1061" fmla="*/ 6111736 h 6857967"/>
              <a:gd name="connsiteX1062" fmla="*/ 1411901 w 12191941"/>
              <a:gd name="connsiteY1062" fmla="*/ 6111736 h 6857967"/>
              <a:gd name="connsiteX1063" fmla="*/ 1411901 w 12191941"/>
              <a:gd name="connsiteY1063" fmla="*/ 6040435 h 6857967"/>
              <a:gd name="connsiteX1064" fmla="*/ 1197930 w 12191941"/>
              <a:gd name="connsiteY1064" fmla="*/ 6040435 h 6857967"/>
              <a:gd name="connsiteX1065" fmla="*/ 1197930 w 12191941"/>
              <a:gd name="connsiteY1065" fmla="*/ 6111736 h 6857967"/>
              <a:gd name="connsiteX1066" fmla="*/ 1269231 w 12191941"/>
              <a:gd name="connsiteY1066" fmla="*/ 6111736 h 6857967"/>
              <a:gd name="connsiteX1067" fmla="*/ 1269231 w 12191941"/>
              <a:gd name="connsiteY1067" fmla="*/ 6040435 h 6857967"/>
              <a:gd name="connsiteX1068" fmla="*/ 1055312 w 12191941"/>
              <a:gd name="connsiteY1068" fmla="*/ 6040435 h 6857967"/>
              <a:gd name="connsiteX1069" fmla="*/ 1055312 w 12191941"/>
              <a:gd name="connsiteY1069" fmla="*/ 6111736 h 6857967"/>
              <a:gd name="connsiteX1070" fmla="*/ 1126613 w 12191941"/>
              <a:gd name="connsiteY1070" fmla="*/ 6111736 h 6857967"/>
              <a:gd name="connsiteX1071" fmla="*/ 1126613 w 12191941"/>
              <a:gd name="connsiteY1071" fmla="*/ 6040435 h 6857967"/>
              <a:gd name="connsiteX1072" fmla="*/ 912657 w 12191941"/>
              <a:gd name="connsiteY1072" fmla="*/ 6040435 h 6857967"/>
              <a:gd name="connsiteX1073" fmla="*/ 912657 w 12191941"/>
              <a:gd name="connsiteY1073" fmla="*/ 6111736 h 6857967"/>
              <a:gd name="connsiteX1074" fmla="*/ 983958 w 12191941"/>
              <a:gd name="connsiteY1074" fmla="*/ 6111736 h 6857967"/>
              <a:gd name="connsiteX1075" fmla="*/ 983958 w 12191941"/>
              <a:gd name="connsiteY1075" fmla="*/ 6040435 h 6857967"/>
              <a:gd name="connsiteX1076" fmla="*/ 771136 w 12191941"/>
              <a:gd name="connsiteY1076" fmla="*/ 6040435 h 6857967"/>
              <a:gd name="connsiteX1077" fmla="*/ 771136 w 12191941"/>
              <a:gd name="connsiteY1077" fmla="*/ 6111736 h 6857967"/>
              <a:gd name="connsiteX1078" fmla="*/ 842437 w 12191941"/>
              <a:gd name="connsiteY1078" fmla="*/ 6111736 h 6857967"/>
              <a:gd name="connsiteX1079" fmla="*/ 842437 w 12191941"/>
              <a:gd name="connsiteY1079" fmla="*/ 6040435 h 6857967"/>
              <a:gd name="connsiteX1080" fmla="*/ 628535 w 12191941"/>
              <a:gd name="connsiteY1080" fmla="*/ 6040435 h 6857967"/>
              <a:gd name="connsiteX1081" fmla="*/ 628535 w 12191941"/>
              <a:gd name="connsiteY1081" fmla="*/ 6111736 h 6857967"/>
              <a:gd name="connsiteX1082" fmla="*/ 699836 w 12191941"/>
              <a:gd name="connsiteY1082" fmla="*/ 6111736 h 6857967"/>
              <a:gd name="connsiteX1083" fmla="*/ 699836 w 12191941"/>
              <a:gd name="connsiteY1083" fmla="*/ 6040435 h 6857967"/>
              <a:gd name="connsiteX1084" fmla="*/ 485863 w 12191941"/>
              <a:gd name="connsiteY1084" fmla="*/ 6040435 h 6857967"/>
              <a:gd name="connsiteX1085" fmla="*/ 485863 w 12191941"/>
              <a:gd name="connsiteY1085" fmla="*/ 6111736 h 6857967"/>
              <a:gd name="connsiteX1086" fmla="*/ 557163 w 12191941"/>
              <a:gd name="connsiteY1086" fmla="*/ 6111736 h 6857967"/>
              <a:gd name="connsiteX1087" fmla="*/ 557163 w 12191941"/>
              <a:gd name="connsiteY1087" fmla="*/ 6040435 h 6857967"/>
              <a:gd name="connsiteX1088" fmla="*/ 343191 w 12191941"/>
              <a:gd name="connsiteY1088" fmla="*/ 6040435 h 6857967"/>
              <a:gd name="connsiteX1089" fmla="*/ 343191 w 12191941"/>
              <a:gd name="connsiteY1089" fmla="*/ 6111736 h 6857967"/>
              <a:gd name="connsiteX1090" fmla="*/ 414492 w 12191941"/>
              <a:gd name="connsiteY1090" fmla="*/ 6111736 h 6857967"/>
              <a:gd name="connsiteX1091" fmla="*/ 414492 w 12191941"/>
              <a:gd name="connsiteY1091" fmla="*/ 6040435 h 6857967"/>
              <a:gd name="connsiteX1092" fmla="*/ 200591 w 12191941"/>
              <a:gd name="connsiteY1092" fmla="*/ 6040435 h 6857967"/>
              <a:gd name="connsiteX1093" fmla="*/ 200591 w 12191941"/>
              <a:gd name="connsiteY1093" fmla="*/ 6111736 h 6857967"/>
              <a:gd name="connsiteX1094" fmla="*/ 271892 w 12191941"/>
              <a:gd name="connsiteY1094" fmla="*/ 6111736 h 6857967"/>
              <a:gd name="connsiteX1095" fmla="*/ 271892 w 12191941"/>
              <a:gd name="connsiteY1095" fmla="*/ 6040435 h 6857967"/>
              <a:gd name="connsiteX1096" fmla="*/ 57918 w 12191941"/>
              <a:gd name="connsiteY1096" fmla="*/ 6040435 h 6857967"/>
              <a:gd name="connsiteX1097" fmla="*/ 57918 w 12191941"/>
              <a:gd name="connsiteY1097" fmla="*/ 6111736 h 6857967"/>
              <a:gd name="connsiteX1098" fmla="*/ 129219 w 12191941"/>
              <a:gd name="connsiteY1098" fmla="*/ 6111736 h 6857967"/>
              <a:gd name="connsiteX1099" fmla="*/ 129219 w 12191941"/>
              <a:gd name="connsiteY1099" fmla="*/ 6040435 h 6857967"/>
              <a:gd name="connsiteX1100" fmla="*/ 0 w 12191941"/>
              <a:gd name="connsiteY1100" fmla="*/ 0 h 6857967"/>
              <a:gd name="connsiteX1101" fmla="*/ 12191941 w 12191941"/>
              <a:gd name="connsiteY1101" fmla="*/ 0 h 6857967"/>
              <a:gd name="connsiteX1102" fmla="*/ 12191941 w 12191941"/>
              <a:gd name="connsiteY1102" fmla="*/ 6857967 h 6857967"/>
              <a:gd name="connsiteX1103" fmla="*/ 0 w 12191941"/>
              <a:gd name="connsiteY1103" fmla="*/ 6857967 h 68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</a:cxnLst>
            <a:rect l="l" t="t" r="r" b="b"/>
            <a:pathLst>
              <a:path w="12191941" h="6857967">
                <a:moveTo>
                  <a:pt x="9042170" y="6474347"/>
                </a:moveTo>
                <a:lnTo>
                  <a:pt x="9042170" y="6545648"/>
                </a:lnTo>
                <a:lnTo>
                  <a:pt x="9113471" y="6545648"/>
                </a:lnTo>
                <a:lnTo>
                  <a:pt x="9113471" y="6474347"/>
                </a:lnTo>
                <a:close/>
                <a:moveTo>
                  <a:pt x="8899568" y="6474347"/>
                </a:moveTo>
                <a:lnTo>
                  <a:pt x="8899568" y="6545648"/>
                </a:lnTo>
                <a:lnTo>
                  <a:pt x="8970869" y="6545648"/>
                </a:lnTo>
                <a:lnTo>
                  <a:pt x="8970869" y="6474347"/>
                </a:lnTo>
                <a:close/>
                <a:moveTo>
                  <a:pt x="8756896" y="6474347"/>
                </a:moveTo>
                <a:lnTo>
                  <a:pt x="8756896" y="6545648"/>
                </a:lnTo>
                <a:lnTo>
                  <a:pt x="8828196" y="6545648"/>
                </a:lnTo>
                <a:lnTo>
                  <a:pt x="8828196" y="6474347"/>
                </a:lnTo>
                <a:close/>
                <a:moveTo>
                  <a:pt x="8614223" y="6474347"/>
                </a:moveTo>
                <a:lnTo>
                  <a:pt x="8614223" y="6545648"/>
                </a:lnTo>
                <a:lnTo>
                  <a:pt x="8685524" y="6545648"/>
                </a:lnTo>
                <a:lnTo>
                  <a:pt x="8685524" y="6474347"/>
                </a:lnTo>
                <a:close/>
                <a:moveTo>
                  <a:pt x="8471622" y="6474347"/>
                </a:moveTo>
                <a:lnTo>
                  <a:pt x="8471622" y="6545648"/>
                </a:lnTo>
                <a:lnTo>
                  <a:pt x="8542923" y="6545648"/>
                </a:lnTo>
                <a:lnTo>
                  <a:pt x="8542923" y="6474347"/>
                </a:lnTo>
                <a:close/>
                <a:moveTo>
                  <a:pt x="8328949" y="6474347"/>
                </a:moveTo>
                <a:lnTo>
                  <a:pt x="8328949" y="6545648"/>
                </a:lnTo>
                <a:lnTo>
                  <a:pt x="8400250" y="6545648"/>
                </a:lnTo>
                <a:lnTo>
                  <a:pt x="8400250" y="6474347"/>
                </a:lnTo>
                <a:close/>
                <a:moveTo>
                  <a:pt x="8186348" y="6474347"/>
                </a:moveTo>
                <a:lnTo>
                  <a:pt x="8186348" y="6545648"/>
                </a:lnTo>
                <a:lnTo>
                  <a:pt x="8257649" y="6545648"/>
                </a:lnTo>
                <a:lnTo>
                  <a:pt x="8257649" y="6474347"/>
                </a:lnTo>
                <a:close/>
                <a:moveTo>
                  <a:pt x="8043675" y="6474347"/>
                </a:moveTo>
                <a:lnTo>
                  <a:pt x="8043675" y="6545648"/>
                </a:lnTo>
                <a:lnTo>
                  <a:pt x="8114976" y="6545648"/>
                </a:lnTo>
                <a:lnTo>
                  <a:pt x="8114976" y="6474347"/>
                </a:lnTo>
                <a:close/>
                <a:moveTo>
                  <a:pt x="7901003" y="6474347"/>
                </a:moveTo>
                <a:lnTo>
                  <a:pt x="7901003" y="6545648"/>
                </a:lnTo>
                <a:lnTo>
                  <a:pt x="7972304" y="6545648"/>
                </a:lnTo>
                <a:lnTo>
                  <a:pt x="7972304" y="6474347"/>
                </a:lnTo>
                <a:close/>
                <a:moveTo>
                  <a:pt x="7758401" y="6474347"/>
                </a:moveTo>
                <a:lnTo>
                  <a:pt x="7758401" y="6545648"/>
                </a:lnTo>
                <a:lnTo>
                  <a:pt x="7829702" y="6545648"/>
                </a:lnTo>
                <a:lnTo>
                  <a:pt x="7829702" y="6474347"/>
                </a:lnTo>
                <a:close/>
                <a:moveTo>
                  <a:pt x="7615728" y="6474347"/>
                </a:moveTo>
                <a:lnTo>
                  <a:pt x="7615728" y="6545648"/>
                </a:lnTo>
                <a:lnTo>
                  <a:pt x="7687029" y="6545648"/>
                </a:lnTo>
                <a:lnTo>
                  <a:pt x="7687029" y="6474347"/>
                </a:lnTo>
                <a:close/>
                <a:moveTo>
                  <a:pt x="7473127" y="6474347"/>
                </a:moveTo>
                <a:lnTo>
                  <a:pt x="7473127" y="6545648"/>
                </a:lnTo>
                <a:lnTo>
                  <a:pt x="7544428" y="6545648"/>
                </a:lnTo>
                <a:lnTo>
                  <a:pt x="7544428" y="6474347"/>
                </a:lnTo>
                <a:close/>
                <a:moveTo>
                  <a:pt x="7330454" y="6474347"/>
                </a:moveTo>
                <a:lnTo>
                  <a:pt x="7330454" y="6545648"/>
                </a:lnTo>
                <a:lnTo>
                  <a:pt x="7401755" y="6545648"/>
                </a:lnTo>
                <a:lnTo>
                  <a:pt x="7401755" y="6474347"/>
                </a:lnTo>
                <a:close/>
                <a:moveTo>
                  <a:pt x="7187853" y="6474347"/>
                </a:moveTo>
                <a:lnTo>
                  <a:pt x="7187853" y="6545648"/>
                </a:lnTo>
                <a:lnTo>
                  <a:pt x="7259154" y="6545648"/>
                </a:lnTo>
                <a:lnTo>
                  <a:pt x="7259154" y="6474347"/>
                </a:lnTo>
                <a:close/>
                <a:moveTo>
                  <a:pt x="7045180" y="6474347"/>
                </a:moveTo>
                <a:lnTo>
                  <a:pt x="7045180" y="6545648"/>
                </a:lnTo>
                <a:lnTo>
                  <a:pt x="7116481" y="6545648"/>
                </a:lnTo>
                <a:lnTo>
                  <a:pt x="7116481" y="6474347"/>
                </a:lnTo>
                <a:close/>
                <a:moveTo>
                  <a:pt x="6902579" y="6474347"/>
                </a:moveTo>
                <a:lnTo>
                  <a:pt x="6902579" y="6545648"/>
                </a:lnTo>
                <a:lnTo>
                  <a:pt x="6973880" y="6545648"/>
                </a:lnTo>
                <a:lnTo>
                  <a:pt x="6973880" y="6474347"/>
                </a:lnTo>
                <a:close/>
                <a:moveTo>
                  <a:pt x="6759906" y="6474347"/>
                </a:moveTo>
                <a:lnTo>
                  <a:pt x="6759906" y="6545648"/>
                </a:lnTo>
                <a:lnTo>
                  <a:pt x="6831207" y="6545648"/>
                </a:lnTo>
                <a:lnTo>
                  <a:pt x="6831207" y="6474347"/>
                </a:lnTo>
                <a:close/>
                <a:moveTo>
                  <a:pt x="6617234" y="6474347"/>
                </a:moveTo>
                <a:lnTo>
                  <a:pt x="6617234" y="6545648"/>
                </a:lnTo>
                <a:lnTo>
                  <a:pt x="6688535" y="6545648"/>
                </a:lnTo>
                <a:lnTo>
                  <a:pt x="6688535" y="6474347"/>
                </a:lnTo>
                <a:close/>
                <a:moveTo>
                  <a:pt x="6474632" y="6474347"/>
                </a:moveTo>
                <a:lnTo>
                  <a:pt x="6474632" y="6545648"/>
                </a:lnTo>
                <a:lnTo>
                  <a:pt x="6545933" y="6545648"/>
                </a:lnTo>
                <a:lnTo>
                  <a:pt x="6545933" y="6474347"/>
                </a:lnTo>
                <a:close/>
                <a:moveTo>
                  <a:pt x="6331959" y="6474347"/>
                </a:moveTo>
                <a:lnTo>
                  <a:pt x="6331959" y="6545648"/>
                </a:lnTo>
                <a:lnTo>
                  <a:pt x="6403260" y="6545648"/>
                </a:lnTo>
                <a:lnTo>
                  <a:pt x="6403260" y="6474347"/>
                </a:lnTo>
                <a:close/>
                <a:moveTo>
                  <a:pt x="6189358" y="6474347"/>
                </a:moveTo>
                <a:lnTo>
                  <a:pt x="6189358" y="6545648"/>
                </a:lnTo>
                <a:lnTo>
                  <a:pt x="6260659" y="6545648"/>
                </a:lnTo>
                <a:lnTo>
                  <a:pt x="6260659" y="6474347"/>
                </a:lnTo>
                <a:close/>
                <a:moveTo>
                  <a:pt x="6046689" y="6474347"/>
                </a:moveTo>
                <a:lnTo>
                  <a:pt x="6046689" y="6545648"/>
                </a:lnTo>
                <a:lnTo>
                  <a:pt x="6117986" y="6545648"/>
                </a:lnTo>
                <a:lnTo>
                  <a:pt x="6117986" y="6474347"/>
                </a:lnTo>
                <a:close/>
                <a:moveTo>
                  <a:pt x="5904022" y="6474347"/>
                </a:moveTo>
                <a:lnTo>
                  <a:pt x="5904022" y="6545648"/>
                </a:lnTo>
                <a:lnTo>
                  <a:pt x="5975319" y="6545648"/>
                </a:lnTo>
                <a:lnTo>
                  <a:pt x="5975319" y="6474347"/>
                </a:lnTo>
                <a:close/>
                <a:moveTo>
                  <a:pt x="5761426" y="6474347"/>
                </a:moveTo>
                <a:lnTo>
                  <a:pt x="5761426" y="6545648"/>
                </a:lnTo>
                <a:lnTo>
                  <a:pt x="5832724" y="6545648"/>
                </a:lnTo>
                <a:lnTo>
                  <a:pt x="5832724" y="6474347"/>
                </a:lnTo>
                <a:close/>
                <a:moveTo>
                  <a:pt x="5618761" y="6474347"/>
                </a:moveTo>
                <a:lnTo>
                  <a:pt x="5618761" y="6545648"/>
                </a:lnTo>
                <a:lnTo>
                  <a:pt x="5690059" y="6545648"/>
                </a:lnTo>
                <a:lnTo>
                  <a:pt x="5690059" y="6474347"/>
                </a:lnTo>
                <a:close/>
                <a:moveTo>
                  <a:pt x="5476167" y="6474347"/>
                </a:moveTo>
                <a:lnTo>
                  <a:pt x="5476167" y="6545648"/>
                </a:lnTo>
                <a:lnTo>
                  <a:pt x="5547463" y="6545648"/>
                </a:lnTo>
                <a:lnTo>
                  <a:pt x="5547463" y="6474347"/>
                </a:lnTo>
                <a:close/>
                <a:moveTo>
                  <a:pt x="5333500" y="6474347"/>
                </a:moveTo>
                <a:lnTo>
                  <a:pt x="5333500" y="6545648"/>
                </a:lnTo>
                <a:lnTo>
                  <a:pt x="5404799" y="6545648"/>
                </a:lnTo>
                <a:lnTo>
                  <a:pt x="5404799" y="6474347"/>
                </a:lnTo>
                <a:close/>
                <a:moveTo>
                  <a:pt x="5190877" y="6474347"/>
                </a:moveTo>
                <a:lnTo>
                  <a:pt x="5190877" y="6545648"/>
                </a:lnTo>
                <a:lnTo>
                  <a:pt x="5262188" y="6545648"/>
                </a:lnTo>
                <a:lnTo>
                  <a:pt x="5262188" y="6474347"/>
                </a:lnTo>
                <a:close/>
                <a:moveTo>
                  <a:pt x="5048236" y="6474347"/>
                </a:moveTo>
                <a:lnTo>
                  <a:pt x="5048236" y="6545648"/>
                </a:lnTo>
                <a:lnTo>
                  <a:pt x="5119527" y="6545648"/>
                </a:lnTo>
                <a:lnTo>
                  <a:pt x="5119527" y="6474347"/>
                </a:lnTo>
                <a:close/>
                <a:moveTo>
                  <a:pt x="4906607" y="6474347"/>
                </a:moveTo>
                <a:lnTo>
                  <a:pt x="4906607" y="6545648"/>
                </a:lnTo>
                <a:lnTo>
                  <a:pt x="4977916" y="6545648"/>
                </a:lnTo>
                <a:lnTo>
                  <a:pt x="4977916" y="6474347"/>
                </a:lnTo>
                <a:close/>
                <a:moveTo>
                  <a:pt x="4764013" y="6474347"/>
                </a:moveTo>
                <a:lnTo>
                  <a:pt x="4764013" y="6545648"/>
                </a:lnTo>
                <a:lnTo>
                  <a:pt x="4835311" y="6545648"/>
                </a:lnTo>
                <a:lnTo>
                  <a:pt x="4835311" y="6474347"/>
                </a:lnTo>
                <a:close/>
                <a:moveTo>
                  <a:pt x="4621341" y="6474347"/>
                </a:moveTo>
                <a:lnTo>
                  <a:pt x="4621341" y="6545648"/>
                </a:lnTo>
                <a:lnTo>
                  <a:pt x="4692639" y="6545648"/>
                </a:lnTo>
                <a:lnTo>
                  <a:pt x="4692639" y="6474347"/>
                </a:lnTo>
                <a:close/>
                <a:moveTo>
                  <a:pt x="4478666" y="6474347"/>
                </a:moveTo>
                <a:lnTo>
                  <a:pt x="4478666" y="6545648"/>
                </a:lnTo>
                <a:lnTo>
                  <a:pt x="4549969" y="6545648"/>
                </a:lnTo>
                <a:lnTo>
                  <a:pt x="4549969" y="6474347"/>
                </a:lnTo>
                <a:close/>
                <a:moveTo>
                  <a:pt x="4336061" y="6474347"/>
                </a:moveTo>
                <a:lnTo>
                  <a:pt x="4336061" y="6545648"/>
                </a:lnTo>
                <a:lnTo>
                  <a:pt x="4407362" y="6545648"/>
                </a:lnTo>
                <a:lnTo>
                  <a:pt x="4407362" y="6474347"/>
                </a:lnTo>
                <a:close/>
                <a:moveTo>
                  <a:pt x="4193412" y="6474347"/>
                </a:moveTo>
                <a:lnTo>
                  <a:pt x="4193412" y="6545648"/>
                </a:lnTo>
                <a:lnTo>
                  <a:pt x="4264695" y="6545648"/>
                </a:lnTo>
                <a:lnTo>
                  <a:pt x="4264695" y="6474347"/>
                </a:lnTo>
                <a:close/>
                <a:moveTo>
                  <a:pt x="4050809" y="6474347"/>
                </a:moveTo>
                <a:lnTo>
                  <a:pt x="4050809" y="6545648"/>
                </a:lnTo>
                <a:lnTo>
                  <a:pt x="4122113" y="6545648"/>
                </a:lnTo>
                <a:lnTo>
                  <a:pt x="4122113" y="6474347"/>
                </a:lnTo>
                <a:close/>
                <a:moveTo>
                  <a:pt x="3908136" y="6474347"/>
                </a:moveTo>
                <a:lnTo>
                  <a:pt x="3908136" y="6545648"/>
                </a:lnTo>
                <a:lnTo>
                  <a:pt x="3979438" y="6545648"/>
                </a:lnTo>
                <a:lnTo>
                  <a:pt x="3979438" y="6474347"/>
                </a:lnTo>
                <a:close/>
                <a:moveTo>
                  <a:pt x="3765462" y="6474347"/>
                </a:moveTo>
                <a:lnTo>
                  <a:pt x="3765462" y="6545648"/>
                </a:lnTo>
                <a:lnTo>
                  <a:pt x="3836763" y="6545648"/>
                </a:lnTo>
                <a:lnTo>
                  <a:pt x="3836763" y="6474347"/>
                </a:lnTo>
                <a:close/>
                <a:moveTo>
                  <a:pt x="3622851" y="6474347"/>
                </a:moveTo>
                <a:lnTo>
                  <a:pt x="3622851" y="6545648"/>
                </a:lnTo>
                <a:lnTo>
                  <a:pt x="3694151" y="6545648"/>
                </a:lnTo>
                <a:lnTo>
                  <a:pt x="3694151" y="6474347"/>
                </a:lnTo>
                <a:close/>
                <a:moveTo>
                  <a:pt x="3480203" y="6474347"/>
                </a:moveTo>
                <a:lnTo>
                  <a:pt x="3480203" y="6545648"/>
                </a:lnTo>
                <a:lnTo>
                  <a:pt x="3551509" y="6545648"/>
                </a:lnTo>
                <a:lnTo>
                  <a:pt x="3551509" y="6474347"/>
                </a:lnTo>
                <a:close/>
                <a:moveTo>
                  <a:pt x="3337579" y="6474347"/>
                </a:moveTo>
                <a:lnTo>
                  <a:pt x="3337579" y="6545648"/>
                </a:lnTo>
                <a:lnTo>
                  <a:pt x="3408880" y="6545648"/>
                </a:lnTo>
                <a:lnTo>
                  <a:pt x="3408880" y="6474347"/>
                </a:lnTo>
                <a:close/>
                <a:moveTo>
                  <a:pt x="3194905" y="6474347"/>
                </a:moveTo>
                <a:lnTo>
                  <a:pt x="3194905" y="6545648"/>
                </a:lnTo>
                <a:lnTo>
                  <a:pt x="3266206" y="6545648"/>
                </a:lnTo>
                <a:lnTo>
                  <a:pt x="3266206" y="6474347"/>
                </a:lnTo>
                <a:close/>
                <a:moveTo>
                  <a:pt x="3052304" y="6474347"/>
                </a:moveTo>
                <a:lnTo>
                  <a:pt x="3052304" y="6545648"/>
                </a:lnTo>
                <a:lnTo>
                  <a:pt x="3123606" y="6545648"/>
                </a:lnTo>
                <a:lnTo>
                  <a:pt x="3123606" y="6474347"/>
                </a:lnTo>
                <a:close/>
                <a:moveTo>
                  <a:pt x="2909633" y="6474347"/>
                </a:moveTo>
                <a:lnTo>
                  <a:pt x="2909633" y="6545648"/>
                </a:lnTo>
                <a:lnTo>
                  <a:pt x="2980934" y="6545648"/>
                </a:lnTo>
                <a:lnTo>
                  <a:pt x="2980934" y="6474347"/>
                </a:lnTo>
                <a:close/>
                <a:moveTo>
                  <a:pt x="2767033" y="6474347"/>
                </a:moveTo>
                <a:lnTo>
                  <a:pt x="2767033" y="6545648"/>
                </a:lnTo>
                <a:lnTo>
                  <a:pt x="2838334" y="6545648"/>
                </a:lnTo>
                <a:lnTo>
                  <a:pt x="2838334" y="6474347"/>
                </a:lnTo>
                <a:close/>
                <a:moveTo>
                  <a:pt x="2624360" y="6474347"/>
                </a:moveTo>
                <a:lnTo>
                  <a:pt x="2624360" y="6545648"/>
                </a:lnTo>
                <a:lnTo>
                  <a:pt x="2695661" y="6545648"/>
                </a:lnTo>
                <a:lnTo>
                  <a:pt x="2695661" y="6474347"/>
                </a:lnTo>
                <a:close/>
                <a:moveTo>
                  <a:pt x="2481690" y="6474347"/>
                </a:moveTo>
                <a:lnTo>
                  <a:pt x="2481690" y="6545648"/>
                </a:lnTo>
                <a:lnTo>
                  <a:pt x="2552990" y="6545648"/>
                </a:lnTo>
                <a:lnTo>
                  <a:pt x="2552990" y="6474347"/>
                </a:lnTo>
                <a:close/>
                <a:moveTo>
                  <a:pt x="2339090" y="6474347"/>
                </a:moveTo>
                <a:lnTo>
                  <a:pt x="2339090" y="6545648"/>
                </a:lnTo>
                <a:lnTo>
                  <a:pt x="2410390" y="6545648"/>
                </a:lnTo>
                <a:lnTo>
                  <a:pt x="2410390" y="6474347"/>
                </a:lnTo>
                <a:close/>
                <a:moveTo>
                  <a:pt x="2196420" y="6474347"/>
                </a:moveTo>
                <a:lnTo>
                  <a:pt x="2196420" y="6545648"/>
                </a:lnTo>
                <a:lnTo>
                  <a:pt x="2267720" y="6545648"/>
                </a:lnTo>
                <a:lnTo>
                  <a:pt x="2267720" y="6474347"/>
                </a:lnTo>
                <a:close/>
                <a:moveTo>
                  <a:pt x="2053813" y="6474347"/>
                </a:moveTo>
                <a:lnTo>
                  <a:pt x="2053813" y="6545648"/>
                </a:lnTo>
                <a:lnTo>
                  <a:pt x="2125117" y="6545648"/>
                </a:lnTo>
                <a:lnTo>
                  <a:pt x="2125117" y="6474347"/>
                </a:lnTo>
                <a:close/>
                <a:moveTo>
                  <a:pt x="1911141" y="6474347"/>
                </a:moveTo>
                <a:lnTo>
                  <a:pt x="1911141" y="6545648"/>
                </a:lnTo>
                <a:lnTo>
                  <a:pt x="1982442" y="6545648"/>
                </a:lnTo>
                <a:lnTo>
                  <a:pt x="1982442" y="6474347"/>
                </a:lnTo>
                <a:close/>
                <a:moveTo>
                  <a:pt x="1768470" y="6474347"/>
                </a:moveTo>
                <a:lnTo>
                  <a:pt x="1768470" y="6545648"/>
                </a:lnTo>
                <a:lnTo>
                  <a:pt x="1839771" y="6545648"/>
                </a:lnTo>
                <a:lnTo>
                  <a:pt x="1839771" y="6474347"/>
                </a:lnTo>
                <a:close/>
                <a:moveTo>
                  <a:pt x="1625870" y="6474347"/>
                </a:moveTo>
                <a:lnTo>
                  <a:pt x="1625870" y="6545648"/>
                </a:lnTo>
                <a:lnTo>
                  <a:pt x="1697170" y="6545648"/>
                </a:lnTo>
                <a:lnTo>
                  <a:pt x="1697170" y="6474347"/>
                </a:lnTo>
                <a:close/>
                <a:moveTo>
                  <a:pt x="1483199" y="6474347"/>
                </a:moveTo>
                <a:lnTo>
                  <a:pt x="1483199" y="6545648"/>
                </a:lnTo>
                <a:lnTo>
                  <a:pt x="1554500" y="6545648"/>
                </a:lnTo>
                <a:lnTo>
                  <a:pt x="1554500" y="6474347"/>
                </a:lnTo>
                <a:close/>
                <a:moveTo>
                  <a:pt x="1340599" y="6474347"/>
                </a:moveTo>
                <a:lnTo>
                  <a:pt x="1340599" y="6545648"/>
                </a:lnTo>
                <a:lnTo>
                  <a:pt x="1411899" y="6545648"/>
                </a:lnTo>
                <a:lnTo>
                  <a:pt x="1411899" y="6474347"/>
                </a:lnTo>
                <a:close/>
                <a:moveTo>
                  <a:pt x="1197929" y="6474347"/>
                </a:moveTo>
                <a:lnTo>
                  <a:pt x="1197929" y="6545648"/>
                </a:lnTo>
                <a:lnTo>
                  <a:pt x="1269230" y="6545648"/>
                </a:lnTo>
                <a:lnTo>
                  <a:pt x="1269230" y="6474347"/>
                </a:lnTo>
                <a:close/>
                <a:moveTo>
                  <a:pt x="1055311" y="6474347"/>
                </a:moveTo>
                <a:lnTo>
                  <a:pt x="1055311" y="6545648"/>
                </a:lnTo>
                <a:lnTo>
                  <a:pt x="1126612" y="6545648"/>
                </a:lnTo>
                <a:lnTo>
                  <a:pt x="1126612" y="6474347"/>
                </a:lnTo>
                <a:close/>
                <a:moveTo>
                  <a:pt x="912657" y="6474347"/>
                </a:moveTo>
                <a:lnTo>
                  <a:pt x="912657" y="6545648"/>
                </a:lnTo>
                <a:lnTo>
                  <a:pt x="983958" y="6545648"/>
                </a:lnTo>
                <a:lnTo>
                  <a:pt x="983958" y="6474347"/>
                </a:lnTo>
                <a:close/>
                <a:moveTo>
                  <a:pt x="771135" y="6474347"/>
                </a:moveTo>
                <a:lnTo>
                  <a:pt x="771135" y="6545648"/>
                </a:lnTo>
                <a:lnTo>
                  <a:pt x="842436" y="6545648"/>
                </a:lnTo>
                <a:lnTo>
                  <a:pt x="842436" y="6474347"/>
                </a:lnTo>
                <a:close/>
                <a:moveTo>
                  <a:pt x="628534" y="6474347"/>
                </a:moveTo>
                <a:lnTo>
                  <a:pt x="628534" y="6545648"/>
                </a:lnTo>
                <a:lnTo>
                  <a:pt x="699835" y="6545648"/>
                </a:lnTo>
                <a:lnTo>
                  <a:pt x="699835" y="6474347"/>
                </a:lnTo>
                <a:close/>
                <a:moveTo>
                  <a:pt x="485863" y="6474347"/>
                </a:moveTo>
                <a:lnTo>
                  <a:pt x="485863" y="6545648"/>
                </a:lnTo>
                <a:lnTo>
                  <a:pt x="557163" y="6545648"/>
                </a:lnTo>
                <a:lnTo>
                  <a:pt x="557163" y="6474347"/>
                </a:lnTo>
                <a:close/>
                <a:moveTo>
                  <a:pt x="343191" y="6474347"/>
                </a:moveTo>
                <a:lnTo>
                  <a:pt x="343191" y="6545648"/>
                </a:lnTo>
                <a:lnTo>
                  <a:pt x="414492" y="6545648"/>
                </a:lnTo>
                <a:lnTo>
                  <a:pt x="414492" y="6474347"/>
                </a:lnTo>
                <a:close/>
                <a:moveTo>
                  <a:pt x="200587" y="6474347"/>
                </a:moveTo>
                <a:lnTo>
                  <a:pt x="200587" y="6545648"/>
                </a:lnTo>
                <a:lnTo>
                  <a:pt x="271888" y="6545648"/>
                </a:lnTo>
                <a:lnTo>
                  <a:pt x="271888" y="6474347"/>
                </a:lnTo>
                <a:close/>
                <a:moveTo>
                  <a:pt x="57918" y="6474347"/>
                </a:moveTo>
                <a:lnTo>
                  <a:pt x="57918" y="6545648"/>
                </a:lnTo>
                <a:lnTo>
                  <a:pt x="129219" y="6545648"/>
                </a:lnTo>
                <a:lnTo>
                  <a:pt x="129219" y="6474347"/>
                </a:lnTo>
                <a:close/>
                <a:moveTo>
                  <a:pt x="10040665" y="6325709"/>
                </a:moveTo>
                <a:lnTo>
                  <a:pt x="10040665" y="6397010"/>
                </a:lnTo>
                <a:lnTo>
                  <a:pt x="10111966" y="6397010"/>
                </a:lnTo>
                <a:lnTo>
                  <a:pt x="10111966" y="6325709"/>
                </a:lnTo>
                <a:close/>
                <a:moveTo>
                  <a:pt x="9898063" y="6325709"/>
                </a:moveTo>
                <a:lnTo>
                  <a:pt x="9898063" y="6397010"/>
                </a:lnTo>
                <a:lnTo>
                  <a:pt x="9969363" y="6397010"/>
                </a:lnTo>
                <a:lnTo>
                  <a:pt x="9969363" y="6325709"/>
                </a:lnTo>
                <a:close/>
                <a:moveTo>
                  <a:pt x="9755391" y="6325709"/>
                </a:moveTo>
                <a:lnTo>
                  <a:pt x="9755391" y="6397010"/>
                </a:lnTo>
                <a:lnTo>
                  <a:pt x="9826692" y="6397010"/>
                </a:lnTo>
                <a:lnTo>
                  <a:pt x="9826692" y="6325709"/>
                </a:lnTo>
                <a:close/>
                <a:moveTo>
                  <a:pt x="9612718" y="6325709"/>
                </a:moveTo>
                <a:lnTo>
                  <a:pt x="9612718" y="6397010"/>
                </a:lnTo>
                <a:lnTo>
                  <a:pt x="9684019" y="6397010"/>
                </a:lnTo>
                <a:lnTo>
                  <a:pt x="9684019" y="6325709"/>
                </a:lnTo>
                <a:close/>
                <a:moveTo>
                  <a:pt x="9470117" y="6325709"/>
                </a:moveTo>
                <a:lnTo>
                  <a:pt x="9470117" y="6397010"/>
                </a:lnTo>
                <a:lnTo>
                  <a:pt x="9541417" y="6397010"/>
                </a:lnTo>
                <a:lnTo>
                  <a:pt x="9541417" y="6325709"/>
                </a:lnTo>
                <a:close/>
                <a:moveTo>
                  <a:pt x="9327444" y="6325709"/>
                </a:moveTo>
                <a:lnTo>
                  <a:pt x="9327444" y="6397010"/>
                </a:lnTo>
                <a:lnTo>
                  <a:pt x="9398745" y="6397010"/>
                </a:lnTo>
                <a:lnTo>
                  <a:pt x="9398745" y="6325709"/>
                </a:lnTo>
                <a:close/>
                <a:moveTo>
                  <a:pt x="9184842" y="6325709"/>
                </a:moveTo>
                <a:lnTo>
                  <a:pt x="9184842" y="6397010"/>
                </a:lnTo>
                <a:lnTo>
                  <a:pt x="9256143" y="6397010"/>
                </a:lnTo>
                <a:lnTo>
                  <a:pt x="9256143" y="6325709"/>
                </a:lnTo>
                <a:close/>
                <a:moveTo>
                  <a:pt x="9042170" y="6325709"/>
                </a:moveTo>
                <a:lnTo>
                  <a:pt x="9042170" y="6397010"/>
                </a:lnTo>
                <a:lnTo>
                  <a:pt x="9113471" y="6397010"/>
                </a:lnTo>
                <a:lnTo>
                  <a:pt x="9113471" y="6325709"/>
                </a:lnTo>
                <a:close/>
                <a:moveTo>
                  <a:pt x="8899568" y="6325709"/>
                </a:moveTo>
                <a:lnTo>
                  <a:pt x="8899568" y="6397010"/>
                </a:lnTo>
                <a:lnTo>
                  <a:pt x="8970869" y="6397010"/>
                </a:lnTo>
                <a:lnTo>
                  <a:pt x="8970869" y="6325709"/>
                </a:lnTo>
                <a:close/>
                <a:moveTo>
                  <a:pt x="8756896" y="6325709"/>
                </a:moveTo>
                <a:lnTo>
                  <a:pt x="8756896" y="6397010"/>
                </a:lnTo>
                <a:lnTo>
                  <a:pt x="8828196" y="6397010"/>
                </a:lnTo>
                <a:lnTo>
                  <a:pt x="8828196" y="6325709"/>
                </a:lnTo>
                <a:close/>
                <a:moveTo>
                  <a:pt x="8614223" y="6325709"/>
                </a:moveTo>
                <a:lnTo>
                  <a:pt x="8614223" y="6397010"/>
                </a:lnTo>
                <a:lnTo>
                  <a:pt x="8685524" y="6397010"/>
                </a:lnTo>
                <a:lnTo>
                  <a:pt x="8685524" y="6325709"/>
                </a:lnTo>
                <a:close/>
                <a:moveTo>
                  <a:pt x="8471622" y="6325709"/>
                </a:moveTo>
                <a:lnTo>
                  <a:pt x="8471622" y="6397010"/>
                </a:lnTo>
                <a:lnTo>
                  <a:pt x="8542923" y="6397010"/>
                </a:lnTo>
                <a:lnTo>
                  <a:pt x="8542923" y="6325709"/>
                </a:lnTo>
                <a:close/>
                <a:moveTo>
                  <a:pt x="8328949" y="6325709"/>
                </a:moveTo>
                <a:lnTo>
                  <a:pt x="8328949" y="6397010"/>
                </a:lnTo>
                <a:lnTo>
                  <a:pt x="8400250" y="6397010"/>
                </a:lnTo>
                <a:lnTo>
                  <a:pt x="8400250" y="6325709"/>
                </a:lnTo>
                <a:close/>
                <a:moveTo>
                  <a:pt x="8186348" y="6325709"/>
                </a:moveTo>
                <a:lnTo>
                  <a:pt x="8186348" y="6397010"/>
                </a:lnTo>
                <a:lnTo>
                  <a:pt x="8257649" y="6397010"/>
                </a:lnTo>
                <a:lnTo>
                  <a:pt x="8257649" y="6325709"/>
                </a:lnTo>
                <a:close/>
                <a:moveTo>
                  <a:pt x="8043675" y="6325709"/>
                </a:moveTo>
                <a:lnTo>
                  <a:pt x="8043675" y="6397010"/>
                </a:lnTo>
                <a:lnTo>
                  <a:pt x="8114976" y="6397010"/>
                </a:lnTo>
                <a:lnTo>
                  <a:pt x="8114976" y="6325709"/>
                </a:lnTo>
                <a:close/>
                <a:moveTo>
                  <a:pt x="7901003" y="6325709"/>
                </a:moveTo>
                <a:lnTo>
                  <a:pt x="7901003" y="6397010"/>
                </a:lnTo>
                <a:lnTo>
                  <a:pt x="7972304" y="6397010"/>
                </a:lnTo>
                <a:lnTo>
                  <a:pt x="7972304" y="6325709"/>
                </a:lnTo>
                <a:close/>
                <a:moveTo>
                  <a:pt x="7758401" y="6325709"/>
                </a:moveTo>
                <a:lnTo>
                  <a:pt x="7758401" y="6397010"/>
                </a:lnTo>
                <a:lnTo>
                  <a:pt x="7829702" y="6397010"/>
                </a:lnTo>
                <a:lnTo>
                  <a:pt x="7829702" y="6325709"/>
                </a:lnTo>
                <a:close/>
                <a:moveTo>
                  <a:pt x="7615728" y="6325709"/>
                </a:moveTo>
                <a:lnTo>
                  <a:pt x="7615728" y="6397010"/>
                </a:lnTo>
                <a:lnTo>
                  <a:pt x="7687029" y="6397010"/>
                </a:lnTo>
                <a:lnTo>
                  <a:pt x="7687029" y="6325709"/>
                </a:lnTo>
                <a:close/>
                <a:moveTo>
                  <a:pt x="7473127" y="6325709"/>
                </a:moveTo>
                <a:lnTo>
                  <a:pt x="7473127" y="6397010"/>
                </a:lnTo>
                <a:lnTo>
                  <a:pt x="7544428" y="6397010"/>
                </a:lnTo>
                <a:lnTo>
                  <a:pt x="7544428" y="6325709"/>
                </a:lnTo>
                <a:close/>
                <a:moveTo>
                  <a:pt x="7330454" y="6325709"/>
                </a:moveTo>
                <a:lnTo>
                  <a:pt x="7330454" y="6397010"/>
                </a:lnTo>
                <a:lnTo>
                  <a:pt x="7401755" y="6397010"/>
                </a:lnTo>
                <a:lnTo>
                  <a:pt x="7401755" y="6325709"/>
                </a:lnTo>
                <a:close/>
                <a:moveTo>
                  <a:pt x="7187853" y="6325709"/>
                </a:moveTo>
                <a:lnTo>
                  <a:pt x="7187853" y="6397010"/>
                </a:lnTo>
                <a:lnTo>
                  <a:pt x="7259154" y="6397010"/>
                </a:lnTo>
                <a:lnTo>
                  <a:pt x="7259154" y="6325709"/>
                </a:lnTo>
                <a:close/>
                <a:moveTo>
                  <a:pt x="7045180" y="6325709"/>
                </a:moveTo>
                <a:lnTo>
                  <a:pt x="7045180" y="6397010"/>
                </a:lnTo>
                <a:lnTo>
                  <a:pt x="7116481" y="6397010"/>
                </a:lnTo>
                <a:lnTo>
                  <a:pt x="7116481" y="6325709"/>
                </a:lnTo>
                <a:close/>
                <a:moveTo>
                  <a:pt x="6902579" y="6325709"/>
                </a:moveTo>
                <a:lnTo>
                  <a:pt x="6902579" y="6397010"/>
                </a:lnTo>
                <a:lnTo>
                  <a:pt x="6973880" y="6397010"/>
                </a:lnTo>
                <a:lnTo>
                  <a:pt x="6973880" y="6325709"/>
                </a:lnTo>
                <a:close/>
                <a:moveTo>
                  <a:pt x="6759906" y="6325709"/>
                </a:moveTo>
                <a:lnTo>
                  <a:pt x="6759906" y="6397010"/>
                </a:lnTo>
                <a:lnTo>
                  <a:pt x="6831207" y="6397010"/>
                </a:lnTo>
                <a:lnTo>
                  <a:pt x="6831207" y="6325709"/>
                </a:lnTo>
                <a:close/>
                <a:moveTo>
                  <a:pt x="6617234" y="6325709"/>
                </a:moveTo>
                <a:lnTo>
                  <a:pt x="6617234" y="6397010"/>
                </a:lnTo>
                <a:lnTo>
                  <a:pt x="6688535" y="6397010"/>
                </a:lnTo>
                <a:lnTo>
                  <a:pt x="6688535" y="6325709"/>
                </a:lnTo>
                <a:close/>
                <a:moveTo>
                  <a:pt x="6474632" y="6325709"/>
                </a:moveTo>
                <a:lnTo>
                  <a:pt x="6474632" y="6397010"/>
                </a:lnTo>
                <a:lnTo>
                  <a:pt x="6545933" y="6397010"/>
                </a:lnTo>
                <a:lnTo>
                  <a:pt x="6545933" y="6325709"/>
                </a:lnTo>
                <a:close/>
                <a:moveTo>
                  <a:pt x="6331959" y="6325709"/>
                </a:moveTo>
                <a:lnTo>
                  <a:pt x="6331959" y="6397010"/>
                </a:lnTo>
                <a:lnTo>
                  <a:pt x="6403260" y="6397010"/>
                </a:lnTo>
                <a:lnTo>
                  <a:pt x="6403260" y="6325709"/>
                </a:lnTo>
                <a:close/>
                <a:moveTo>
                  <a:pt x="6189358" y="6325709"/>
                </a:moveTo>
                <a:lnTo>
                  <a:pt x="6189358" y="6397010"/>
                </a:lnTo>
                <a:lnTo>
                  <a:pt x="6260659" y="6397010"/>
                </a:lnTo>
                <a:lnTo>
                  <a:pt x="6260659" y="6325709"/>
                </a:lnTo>
                <a:close/>
                <a:moveTo>
                  <a:pt x="6046689" y="6325709"/>
                </a:moveTo>
                <a:lnTo>
                  <a:pt x="6046689" y="6397010"/>
                </a:lnTo>
                <a:lnTo>
                  <a:pt x="6117986" y="6397010"/>
                </a:lnTo>
                <a:lnTo>
                  <a:pt x="6117986" y="6325709"/>
                </a:lnTo>
                <a:close/>
                <a:moveTo>
                  <a:pt x="5904022" y="6325709"/>
                </a:moveTo>
                <a:lnTo>
                  <a:pt x="5904022" y="6397010"/>
                </a:lnTo>
                <a:lnTo>
                  <a:pt x="5975319" y="6397010"/>
                </a:lnTo>
                <a:lnTo>
                  <a:pt x="5975319" y="6325709"/>
                </a:lnTo>
                <a:close/>
                <a:moveTo>
                  <a:pt x="5761426" y="6325709"/>
                </a:moveTo>
                <a:lnTo>
                  <a:pt x="5761426" y="6397010"/>
                </a:lnTo>
                <a:lnTo>
                  <a:pt x="5832724" y="6397010"/>
                </a:lnTo>
                <a:lnTo>
                  <a:pt x="5832724" y="6325709"/>
                </a:lnTo>
                <a:close/>
                <a:moveTo>
                  <a:pt x="5618761" y="6325709"/>
                </a:moveTo>
                <a:lnTo>
                  <a:pt x="5618761" y="6397010"/>
                </a:lnTo>
                <a:lnTo>
                  <a:pt x="5690059" y="6397010"/>
                </a:lnTo>
                <a:lnTo>
                  <a:pt x="5690059" y="6325709"/>
                </a:lnTo>
                <a:close/>
                <a:moveTo>
                  <a:pt x="5476167" y="6325709"/>
                </a:moveTo>
                <a:lnTo>
                  <a:pt x="5476167" y="6397010"/>
                </a:lnTo>
                <a:lnTo>
                  <a:pt x="5547465" y="6397010"/>
                </a:lnTo>
                <a:lnTo>
                  <a:pt x="5547465" y="6325709"/>
                </a:lnTo>
                <a:close/>
                <a:moveTo>
                  <a:pt x="5333500" y="6325709"/>
                </a:moveTo>
                <a:lnTo>
                  <a:pt x="5333500" y="6397010"/>
                </a:lnTo>
                <a:lnTo>
                  <a:pt x="5404799" y="6397010"/>
                </a:lnTo>
                <a:lnTo>
                  <a:pt x="5404799" y="6325709"/>
                </a:lnTo>
                <a:close/>
                <a:moveTo>
                  <a:pt x="5190877" y="6325709"/>
                </a:moveTo>
                <a:lnTo>
                  <a:pt x="5190877" y="6397010"/>
                </a:lnTo>
                <a:lnTo>
                  <a:pt x="5262188" y="6397010"/>
                </a:lnTo>
                <a:lnTo>
                  <a:pt x="5262188" y="6325709"/>
                </a:lnTo>
                <a:close/>
                <a:moveTo>
                  <a:pt x="5048236" y="6325709"/>
                </a:moveTo>
                <a:lnTo>
                  <a:pt x="5048236" y="6397010"/>
                </a:lnTo>
                <a:lnTo>
                  <a:pt x="5119527" y="6397010"/>
                </a:lnTo>
                <a:lnTo>
                  <a:pt x="5119527" y="6325709"/>
                </a:lnTo>
                <a:close/>
                <a:moveTo>
                  <a:pt x="4906607" y="6325709"/>
                </a:moveTo>
                <a:lnTo>
                  <a:pt x="4906607" y="6397010"/>
                </a:lnTo>
                <a:lnTo>
                  <a:pt x="4977916" y="6397010"/>
                </a:lnTo>
                <a:lnTo>
                  <a:pt x="4977916" y="6325709"/>
                </a:lnTo>
                <a:close/>
                <a:moveTo>
                  <a:pt x="4764013" y="6325709"/>
                </a:moveTo>
                <a:lnTo>
                  <a:pt x="4764013" y="6397010"/>
                </a:lnTo>
                <a:lnTo>
                  <a:pt x="4835311" y="6397010"/>
                </a:lnTo>
                <a:lnTo>
                  <a:pt x="4835311" y="6325709"/>
                </a:lnTo>
                <a:close/>
                <a:moveTo>
                  <a:pt x="4621341" y="6325709"/>
                </a:moveTo>
                <a:lnTo>
                  <a:pt x="4621341" y="6397010"/>
                </a:lnTo>
                <a:lnTo>
                  <a:pt x="4692639" y="6397010"/>
                </a:lnTo>
                <a:lnTo>
                  <a:pt x="4692639" y="6325709"/>
                </a:lnTo>
                <a:close/>
                <a:moveTo>
                  <a:pt x="4478666" y="6325709"/>
                </a:moveTo>
                <a:lnTo>
                  <a:pt x="4478666" y="6397010"/>
                </a:lnTo>
                <a:lnTo>
                  <a:pt x="4549969" y="6397010"/>
                </a:lnTo>
                <a:lnTo>
                  <a:pt x="4549969" y="6325709"/>
                </a:lnTo>
                <a:close/>
                <a:moveTo>
                  <a:pt x="4336067" y="6325709"/>
                </a:moveTo>
                <a:lnTo>
                  <a:pt x="4336067" y="6397010"/>
                </a:lnTo>
                <a:lnTo>
                  <a:pt x="4407366" y="6397010"/>
                </a:lnTo>
                <a:lnTo>
                  <a:pt x="4407366" y="6325709"/>
                </a:lnTo>
                <a:close/>
                <a:moveTo>
                  <a:pt x="4193413" y="6325709"/>
                </a:moveTo>
                <a:lnTo>
                  <a:pt x="4193413" y="6397010"/>
                </a:lnTo>
                <a:lnTo>
                  <a:pt x="4264695" y="6397010"/>
                </a:lnTo>
                <a:lnTo>
                  <a:pt x="4264695" y="6325709"/>
                </a:lnTo>
                <a:close/>
                <a:moveTo>
                  <a:pt x="4050810" y="6325709"/>
                </a:moveTo>
                <a:lnTo>
                  <a:pt x="4050810" y="6397010"/>
                </a:lnTo>
                <a:lnTo>
                  <a:pt x="4122113" y="6397010"/>
                </a:lnTo>
                <a:lnTo>
                  <a:pt x="4122113" y="6325709"/>
                </a:lnTo>
                <a:close/>
                <a:moveTo>
                  <a:pt x="3908136" y="6325709"/>
                </a:moveTo>
                <a:lnTo>
                  <a:pt x="3908136" y="6397010"/>
                </a:lnTo>
                <a:lnTo>
                  <a:pt x="3979438" y="6397010"/>
                </a:lnTo>
                <a:lnTo>
                  <a:pt x="3979438" y="6325709"/>
                </a:lnTo>
                <a:close/>
                <a:moveTo>
                  <a:pt x="3765462" y="6325709"/>
                </a:moveTo>
                <a:lnTo>
                  <a:pt x="3765462" y="6397010"/>
                </a:lnTo>
                <a:lnTo>
                  <a:pt x="3836763" y="6397010"/>
                </a:lnTo>
                <a:lnTo>
                  <a:pt x="3836763" y="6325709"/>
                </a:lnTo>
                <a:close/>
                <a:moveTo>
                  <a:pt x="3622851" y="6325709"/>
                </a:moveTo>
                <a:lnTo>
                  <a:pt x="3622851" y="6397010"/>
                </a:lnTo>
                <a:lnTo>
                  <a:pt x="3694151" y="6397010"/>
                </a:lnTo>
                <a:lnTo>
                  <a:pt x="3694151" y="6325709"/>
                </a:lnTo>
                <a:close/>
                <a:moveTo>
                  <a:pt x="3480203" y="6325709"/>
                </a:moveTo>
                <a:lnTo>
                  <a:pt x="3480203" y="6397010"/>
                </a:lnTo>
                <a:lnTo>
                  <a:pt x="3551509" y="6397010"/>
                </a:lnTo>
                <a:lnTo>
                  <a:pt x="3551509" y="6325709"/>
                </a:lnTo>
                <a:close/>
                <a:moveTo>
                  <a:pt x="3337580" y="6325709"/>
                </a:moveTo>
                <a:lnTo>
                  <a:pt x="3337580" y="6397010"/>
                </a:lnTo>
                <a:lnTo>
                  <a:pt x="3408881" y="6397010"/>
                </a:lnTo>
                <a:lnTo>
                  <a:pt x="3408881" y="6325709"/>
                </a:lnTo>
                <a:close/>
                <a:moveTo>
                  <a:pt x="3194905" y="6325709"/>
                </a:moveTo>
                <a:lnTo>
                  <a:pt x="3194905" y="6397010"/>
                </a:lnTo>
                <a:lnTo>
                  <a:pt x="3266208" y="6397010"/>
                </a:lnTo>
                <a:lnTo>
                  <a:pt x="3266208" y="6325709"/>
                </a:lnTo>
                <a:close/>
                <a:moveTo>
                  <a:pt x="3052305" y="6325709"/>
                </a:moveTo>
                <a:lnTo>
                  <a:pt x="3052305" y="6397010"/>
                </a:lnTo>
                <a:lnTo>
                  <a:pt x="3123607" y="6397010"/>
                </a:lnTo>
                <a:lnTo>
                  <a:pt x="3123607" y="6325709"/>
                </a:lnTo>
                <a:close/>
                <a:moveTo>
                  <a:pt x="2909633" y="6325709"/>
                </a:moveTo>
                <a:lnTo>
                  <a:pt x="2909633" y="6397010"/>
                </a:lnTo>
                <a:lnTo>
                  <a:pt x="2980934" y="6397010"/>
                </a:lnTo>
                <a:lnTo>
                  <a:pt x="2980934" y="6325709"/>
                </a:lnTo>
                <a:close/>
                <a:moveTo>
                  <a:pt x="2767033" y="6325709"/>
                </a:moveTo>
                <a:lnTo>
                  <a:pt x="2767033" y="6397010"/>
                </a:lnTo>
                <a:lnTo>
                  <a:pt x="2838334" y="6397010"/>
                </a:lnTo>
                <a:lnTo>
                  <a:pt x="2838334" y="6325709"/>
                </a:lnTo>
                <a:close/>
                <a:moveTo>
                  <a:pt x="2624361" y="6325709"/>
                </a:moveTo>
                <a:lnTo>
                  <a:pt x="2624361" y="6397010"/>
                </a:lnTo>
                <a:lnTo>
                  <a:pt x="2695661" y="6397010"/>
                </a:lnTo>
                <a:lnTo>
                  <a:pt x="2695661" y="6325709"/>
                </a:lnTo>
                <a:close/>
                <a:moveTo>
                  <a:pt x="2481690" y="6325709"/>
                </a:moveTo>
                <a:lnTo>
                  <a:pt x="2481690" y="6397010"/>
                </a:lnTo>
                <a:lnTo>
                  <a:pt x="2552991" y="6397010"/>
                </a:lnTo>
                <a:lnTo>
                  <a:pt x="2552991" y="6325709"/>
                </a:lnTo>
                <a:close/>
                <a:moveTo>
                  <a:pt x="2339091" y="6325709"/>
                </a:moveTo>
                <a:lnTo>
                  <a:pt x="2339091" y="6397010"/>
                </a:lnTo>
                <a:lnTo>
                  <a:pt x="2410390" y="6397010"/>
                </a:lnTo>
                <a:lnTo>
                  <a:pt x="2410390" y="6325709"/>
                </a:lnTo>
                <a:close/>
                <a:moveTo>
                  <a:pt x="2196420" y="6325709"/>
                </a:moveTo>
                <a:lnTo>
                  <a:pt x="2196420" y="6397010"/>
                </a:lnTo>
                <a:lnTo>
                  <a:pt x="2267720" y="6397010"/>
                </a:lnTo>
                <a:lnTo>
                  <a:pt x="2267720" y="6325709"/>
                </a:lnTo>
                <a:close/>
                <a:moveTo>
                  <a:pt x="2053813" y="6325709"/>
                </a:moveTo>
                <a:lnTo>
                  <a:pt x="2053813" y="6397010"/>
                </a:lnTo>
                <a:lnTo>
                  <a:pt x="2125117" y="6397010"/>
                </a:lnTo>
                <a:lnTo>
                  <a:pt x="2125117" y="6325709"/>
                </a:lnTo>
                <a:close/>
                <a:moveTo>
                  <a:pt x="1911141" y="6325709"/>
                </a:moveTo>
                <a:lnTo>
                  <a:pt x="1911141" y="6397010"/>
                </a:lnTo>
                <a:lnTo>
                  <a:pt x="1982442" y="6397010"/>
                </a:lnTo>
                <a:lnTo>
                  <a:pt x="1982442" y="6325709"/>
                </a:lnTo>
                <a:close/>
                <a:moveTo>
                  <a:pt x="1768470" y="6325709"/>
                </a:moveTo>
                <a:lnTo>
                  <a:pt x="1768470" y="6397010"/>
                </a:lnTo>
                <a:lnTo>
                  <a:pt x="1839771" y="6397010"/>
                </a:lnTo>
                <a:lnTo>
                  <a:pt x="1839771" y="6325709"/>
                </a:lnTo>
                <a:close/>
                <a:moveTo>
                  <a:pt x="1625870" y="6325709"/>
                </a:moveTo>
                <a:lnTo>
                  <a:pt x="1625870" y="6397010"/>
                </a:lnTo>
                <a:lnTo>
                  <a:pt x="1697170" y="6397010"/>
                </a:lnTo>
                <a:lnTo>
                  <a:pt x="1697170" y="6325709"/>
                </a:lnTo>
                <a:close/>
                <a:moveTo>
                  <a:pt x="1483199" y="6325709"/>
                </a:moveTo>
                <a:lnTo>
                  <a:pt x="1483199" y="6397010"/>
                </a:lnTo>
                <a:lnTo>
                  <a:pt x="1554500" y="6397010"/>
                </a:lnTo>
                <a:lnTo>
                  <a:pt x="1554500" y="6325709"/>
                </a:lnTo>
                <a:close/>
                <a:moveTo>
                  <a:pt x="1340599" y="6325709"/>
                </a:moveTo>
                <a:lnTo>
                  <a:pt x="1340599" y="6397010"/>
                </a:lnTo>
                <a:lnTo>
                  <a:pt x="1411899" y="6397010"/>
                </a:lnTo>
                <a:lnTo>
                  <a:pt x="1411899" y="6325709"/>
                </a:lnTo>
                <a:close/>
                <a:moveTo>
                  <a:pt x="1197929" y="6325709"/>
                </a:moveTo>
                <a:lnTo>
                  <a:pt x="1197929" y="6397010"/>
                </a:lnTo>
                <a:lnTo>
                  <a:pt x="1269230" y="6397010"/>
                </a:lnTo>
                <a:lnTo>
                  <a:pt x="1269230" y="6325709"/>
                </a:lnTo>
                <a:close/>
                <a:moveTo>
                  <a:pt x="1055311" y="6325709"/>
                </a:moveTo>
                <a:lnTo>
                  <a:pt x="1055311" y="6397010"/>
                </a:lnTo>
                <a:lnTo>
                  <a:pt x="1126612" y="6397010"/>
                </a:lnTo>
                <a:lnTo>
                  <a:pt x="1126612" y="6325709"/>
                </a:lnTo>
                <a:close/>
                <a:moveTo>
                  <a:pt x="912657" y="6325709"/>
                </a:moveTo>
                <a:lnTo>
                  <a:pt x="912657" y="6397010"/>
                </a:lnTo>
                <a:lnTo>
                  <a:pt x="983958" y="6397010"/>
                </a:lnTo>
                <a:lnTo>
                  <a:pt x="983958" y="6325709"/>
                </a:lnTo>
                <a:close/>
                <a:moveTo>
                  <a:pt x="771136" y="6325709"/>
                </a:moveTo>
                <a:lnTo>
                  <a:pt x="771136" y="6397010"/>
                </a:lnTo>
                <a:lnTo>
                  <a:pt x="842437" y="6397010"/>
                </a:lnTo>
                <a:lnTo>
                  <a:pt x="842437" y="6325709"/>
                </a:lnTo>
                <a:close/>
                <a:moveTo>
                  <a:pt x="628534" y="6325709"/>
                </a:moveTo>
                <a:lnTo>
                  <a:pt x="628534" y="6397010"/>
                </a:lnTo>
                <a:lnTo>
                  <a:pt x="699835" y="6397010"/>
                </a:lnTo>
                <a:lnTo>
                  <a:pt x="699835" y="6325709"/>
                </a:lnTo>
                <a:close/>
                <a:moveTo>
                  <a:pt x="485863" y="6325709"/>
                </a:moveTo>
                <a:lnTo>
                  <a:pt x="485863" y="6397010"/>
                </a:lnTo>
                <a:lnTo>
                  <a:pt x="557163" y="6397010"/>
                </a:lnTo>
                <a:lnTo>
                  <a:pt x="557163" y="6325709"/>
                </a:lnTo>
                <a:close/>
                <a:moveTo>
                  <a:pt x="343191" y="6325709"/>
                </a:moveTo>
                <a:lnTo>
                  <a:pt x="343191" y="6397010"/>
                </a:lnTo>
                <a:lnTo>
                  <a:pt x="414492" y="6397010"/>
                </a:lnTo>
                <a:lnTo>
                  <a:pt x="414492" y="6325709"/>
                </a:lnTo>
                <a:close/>
                <a:moveTo>
                  <a:pt x="200590" y="6325709"/>
                </a:moveTo>
                <a:lnTo>
                  <a:pt x="200590" y="6397010"/>
                </a:lnTo>
                <a:lnTo>
                  <a:pt x="271891" y="6397010"/>
                </a:lnTo>
                <a:lnTo>
                  <a:pt x="271891" y="6325709"/>
                </a:lnTo>
                <a:close/>
                <a:moveTo>
                  <a:pt x="57918" y="6325709"/>
                </a:moveTo>
                <a:lnTo>
                  <a:pt x="57918" y="6397010"/>
                </a:lnTo>
                <a:lnTo>
                  <a:pt x="129219" y="6397010"/>
                </a:lnTo>
                <a:lnTo>
                  <a:pt x="129219" y="6325709"/>
                </a:lnTo>
                <a:close/>
                <a:moveTo>
                  <a:pt x="9755391" y="6183107"/>
                </a:moveTo>
                <a:lnTo>
                  <a:pt x="9755391" y="6254408"/>
                </a:lnTo>
                <a:lnTo>
                  <a:pt x="9826692" y="6254408"/>
                </a:lnTo>
                <a:lnTo>
                  <a:pt x="9826692" y="6183107"/>
                </a:lnTo>
                <a:close/>
                <a:moveTo>
                  <a:pt x="9612718" y="6183107"/>
                </a:moveTo>
                <a:lnTo>
                  <a:pt x="9612718" y="6254408"/>
                </a:lnTo>
                <a:lnTo>
                  <a:pt x="9684019" y="6254408"/>
                </a:lnTo>
                <a:lnTo>
                  <a:pt x="9684019" y="6183107"/>
                </a:lnTo>
                <a:close/>
                <a:moveTo>
                  <a:pt x="9470117" y="6183107"/>
                </a:moveTo>
                <a:lnTo>
                  <a:pt x="9470117" y="6254408"/>
                </a:lnTo>
                <a:lnTo>
                  <a:pt x="9541417" y="6254408"/>
                </a:lnTo>
                <a:lnTo>
                  <a:pt x="9541417" y="6183107"/>
                </a:lnTo>
                <a:close/>
                <a:moveTo>
                  <a:pt x="9327444" y="6183107"/>
                </a:moveTo>
                <a:lnTo>
                  <a:pt x="9327444" y="6254408"/>
                </a:lnTo>
                <a:lnTo>
                  <a:pt x="9398745" y="6254408"/>
                </a:lnTo>
                <a:lnTo>
                  <a:pt x="9398745" y="6183107"/>
                </a:lnTo>
                <a:close/>
                <a:moveTo>
                  <a:pt x="9184842" y="6183107"/>
                </a:moveTo>
                <a:lnTo>
                  <a:pt x="9184842" y="6254408"/>
                </a:lnTo>
                <a:lnTo>
                  <a:pt x="9256143" y="6254408"/>
                </a:lnTo>
                <a:lnTo>
                  <a:pt x="9256143" y="6183107"/>
                </a:lnTo>
                <a:close/>
                <a:moveTo>
                  <a:pt x="9042170" y="6183107"/>
                </a:moveTo>
                <a:lnTo>
                  <a:pt x="9042170" y="6254408"/>
                </a:lnTo>
                <a:lnTo>
                  <a:pt x="9113471" y="6254408"/>
                </a:lnTo>
                <a:lnTo>
                  <a:pt x="9113471" y="6183107"/>
                </a:lnTo>
                <a:close/>
                <a:moveTo>
                  <a:pt x="8899568" y="6183107"/>
                </a:moveTo>
                <a:lnTo>
                  <a:pt x="8899568" y="6254408"/>
                </a:lnTo>
                <a:lnTo>
                  <a:pt x="8970869" y="6254408"/>
                </a:lnTo>
                <a:lnTo>
                  <a:pt x="8970869" y="6183107"/>
                </a:lnTo>
                <a:close/>
                <a:moveTo>
                  <a:pt x="8756896" y="6183107"/>
                </a:moveTo>
                <a:lnTo>
                  <a:pt x="8756896" y="6254408"/>
                </a:lnTo>
                <a:lnTo>
                  <a:pt x="8828196" y="6254408"/>
                </a:lnTo>
                <a:lnTo>
                  <a:pt x="8828196" y="6183107"/>
                </a:lnTo>
                <a:close/>
                <a:moveTo>
                  <a:pt x="8614223" y="6183107"/>
                </a:moveTo>
                <a:lnTo>
                  <a:pt x="8614223" y="6254408"/>
                </a:lnTo>
                <a:lnTo>
                  <a:pt x="8685524" y="6254408"/>
                </a:lnTo>
                <a:lnTo>
                  <a:pt x="8685524" y="6183107"/>
                </a:lnTo>
                <a:close/>
                <a:moveTo>
                  <a:pt x="8471622" y="6183107"/>
                </a:moveTo>
                <a:lnTo>
                  <a:pt x="8471622" y="6254408"/>
                </a:lnTo>
                <a:lnTo>
                  <a:pt x="8542923" y="6254408"/>
                </a:lnTo>
                <a:lnTo>
                  <a:pt x="8542923" y="6183107"/>
                </a:lnTo>
                <a:close/>
                <a:moveTo>
                  <a:pt x="8328949" y="6183107"/>
                </a:moveTo>
                <a:lnTo>
                  <a:pt x="8328949" y="6254408"/>
                </a:lnTo>
                <a:lnTo>
                  <a:pt x="8400250" y="6254408"/>
                </a:lnTo>
                <a:lnTo>
                  <a:pt x="8400250" y="6183107"/>
                </a:lnTo>
                <a:close/>
                <a:moveTo>
                  <a:pt x="8186348" y="6183107"/>
                </a:moveTo>
                <a:lnTo>
                  <a:pt x="8186348" y="6254408"/>
                </a:lnTo>
                <a:lnTo>
                  <a:pt x="8257649" y="6254408"/>
                </a:lnTo>
                <a:lnTo>
                  <a:pt x="8257649" y="6183107"/>
                </a:lnTo>
                <a:close/>
                <a:moveTo>
                  <a:pt x="8043675" y="6183107"/>
                </a:moveTo>
                <a:lnTo>
                  <a:pt x="8043675" y="6254408"/>
                </a:lnTo>
                <a:lnTo>
                  <a:pt x="8114976" y="6254408"/>
                </a:lnTo>
                <a:lnTo>
                  <a:pt x="8114976" y="6183107"/>
                </a:lnTo>
                <a:close/>
                <a:moveTo>
                  <a:pt x="7901003" y="6183107"/>
                </a:moveTo>
                <a:lnTo>
                  <a:pt x="7901003" y="6254408"/>
                </a:lnTo>
                <a:lnTo>
                  <a:pt x="7972304" y="6254408"/>
                </a:lnTo>
                <a:lnTo>
                  <a:pt x="7972304" y="6183107"/>
                </a:lnTo>
                <a:close/>
                <a:moveTo>
                  <a:pt x="7758401" y="6183107"/>
                </a:moveTo>
                <a:lnTo>
                  <a:pt x="7758401" y="6254408"/>
                </a:lnTo>
                <a:lnTo>
                  <a:pt x="7829702" y="6254408"/>
                </a:lnTo>
                <a:lnTo>
                  <a:pt x="7829702" y="6183107"/>
                </a:lnTo>
                <a:close/>
                <a:moveTo>
                  <a:pt x="7615728" y="6183107"/>
                </a:moveTo>
                <a:lnTo>
                  <a:pt x="7615728" y="6254408"/>
                </a:lnTo>
                <a:lnTo>
                  <a:pt x="7687029" y="6254408"/>
                </a:lnTo>
                <a:lnTo>
                  <a:pt x="7687029" y="6183107"/>
                </a:lnTo>
                <a:close/>
                <a:moveTo>
                  <a:pt x="7473127" y="6183107"/>
                </a:moveTo>
                <a:lnTo>
                  <a:pt x="7473127" y="6254408"/>
                </a:lnTo>
                <a:lnTo>
                  <a:pt x="7544428" y="6254408"/>
                </a:lnTo>
                <a:lnTo>
                  <a:pt x="7544428" y="6183107"/>
                </a:lnTo>
                <a:close/>
                <a:moveTo>
                  <a:pt x="7330454" y="6183107"/>
                </a:moveTo>
                <a:lnTo>
                  <a:pt x="7330454" y="6254408"/>
                </a:lnTo>
                <a:lnTo>
                  <a:pt x="7401755" y="6254408"/>
                </a:lnTo>
                <a:lnTo>
                  <a:pt x="7401755" y="6183107"/>
                </a:lnTo>
                <a:close/>
                <a:moveTo>
                  <a:pt x="7187853" y="6183107"/>
                </a:moveTo>
                <a:lnTo>
                  <a:pt x="7187853" y="6254408"/>
                </a:lnTo>
                <a:lnTo>
                  <a:pt x="7259154" y="6254408"/>
                </a:lnTo>
                <a:lnTo>
                  <a:pt x="7259154" y="6183107"/>
                </a:lnTo>
                <a:close/>
                <a:moveTo>
                  <a:pt x="7045180" y="6183107"/>
                </a:moveTo>
                <a:lnTo>
                  <a:pt x="7045180" y="6254408"/>
                </a:lnTo>
                <a:lnTo>
                  <a:pt x="7116481" y="6254408"/>
                </a:lnTo>
                <a:lnTo>
                  <a:pt x="7116481" y="6183107"/>
                </a:lnTo>
                <a:close/>
                <a:moveTo>
                  <a:pt x="6902579" y="6183107"/>
                </a:moveTo>
                <a:lnTo>
                  <a:pt x="6902579" y="6254408"/>
                </a:lnTo>
                <a:lnTo>
                  <a:pt x="6973880" y="6254408"/>
                </a:lnTo>
                <a:lnTo>
                  <a:pt x="6973880" y="6183107"/>
                </a:lnTo>
                <a:close/>
                <a:moveTo>
                  <a:pt x="6759906" y="6183107"/>
                </a:moveTo>
                <a:lnTo>
                  <a:pt x="6759906" y="6254408"/>
                </a:lnTo>
                <a:lnTo>
                  <a:pt x="6831207" y="6254408"/>
                </a:lnTo>
                <a:lnTo>
                  <a:pt x="6831207" y="6183107"/>
                </a:lnTo>
                <a:close/>
                <a:moveTo>
                  <a:pt x="6617234" y="6183107"/>
                </a:moveTo>
                <a:lnTo>
                  <a:pt x="6617234" y="6254408"/>
                </a:lnTo>
                <a:lnTo>
                  <a:pt x="6688535" y="6254408"/>
                </a:lnTo>
                <a:lnTo>
                  <a:pt x="6688535" y="6183107"/>
                </a:lnTo>
                <a:close/>
                <a:moveTo>
                  <a:pt x="6474632" y="6183107"/>
                </a:moveTo>
                <a:lnTo>
                  <a:pt x="6474632" y="6254408"/>
                </a:lnTo>
                <a:lnTo>
                  <a:pt x="6545933" y="6254408"/>
                </a:lnTo>
                <a:lnTo>
                  <a:pt x="6545933" y="6183107"/>
                </a:lnTo>
                <a:close/>
                <a:moveTo>
                  <a:pt x="6331959" y="6183107"/>
                </a:moveTo>
                <a:lnTo>
                  <a:pt x="6331959" y="6254408"/>
                </a:lnTo>
                <a:lnTo>
                  <a:pt x="6403260" y="6254408"/>
                </a:lnTo>
                <a:lnTo>
                  <a:pt x="6403260" y="6183107"/>
                </a:lnTo>
                <a:close/>
                <a:moveTo>
                  <a:pt x="6189358" y="6183107"/>
                </a:moveTo>
                <a:lnTo>
                  <a:pt x="6189358" y="6254408"/>
                </a:lnTo>
                <a:lnTo>
                  <a:pt x="6260659" y="6254408"/>
                </a:lnTo>
                <a:lnTo>
                  <a:pt x="6260659" y="6183107"/>
                </a:lnTo>
                <a:close/>
                <a:moveTo>
                  <a:pt x="6046689" y="6183107"/>
                </a:moveTo>
                <a:lnTo>
                  <a:pt x="6046689" y="6254408"/>
                </a:lnTo>
                <a:lnTo>
                  <a:pt x="6117986" y="6254408"/>
                </a:lnTo>
                <a:lnTo>
                  <a:pt x="6117986" y="6183107"/>
                </a:lnTo>
                <a:close/>
                <a:moveTo>
                  <a:pt x="5904022" y="6183107"/>
                </a:moveTo>
                <a:lnTo>
                  <a:pt x="5904022" y="6254408"/>
                </a:lnTo>
                <a:lnTo>
                  <a:pt x="5975319" y="6254408"/>
                </a:lnTo>
                <a:lnTo>
                  <a:pt x="5975319" y="6183107"/>
                </a:lnTo>
                <a:close/>
                <a:moveTo>
                  <a:pt x="5761426" y="6183107"/>
                </a:moveTo>
                <a:lnTo>
                  <a:pt x="5761426" y="6254408"/>
                </a:lnTo>
                <a:lnTo>
                  <a:pt x="5832724" y="6254408"/>
                </a:lnTo>
                <a:lnTo>
                  <a:pt x="5832724" y="6183107"/>
                </a:lnTo>
                <a:close/>
                <a:moveTo>
                  <a:pt x="5618761" y="6183107"/>
                </a:moveTo>
                <a:lnTo>
                  <a:pt x="5618761" y="6254408"/>
                </a:lnTo>
                <a:lnTo>
                  <a:pt x="5690059" y="6254408"/>
                </a:lnTo>
                <a:lnTo>
                  <a:pt x="5690059" y="6183107"/>
                </a:lnTo>
                <a:close/>
                <a:moveTo>
                  <a:pt x="5476167" y="6183107"/>
                </a:moveTo>
                <a:lnTo>
                  <a:pt x="5476167" y="6254408"/>
                </a:lnTo>
                <a:lnTo>
                  <a:pt x="5547465" y="6254408"/>
                </a:lnTo>
                <a:lnTo>
                  <a:pt x="5547465" y="6183107"/>
                </a:lnTo>
                <a:close/>
                <a:moveTo>
                  <a:pt x="5333502" y="6183107"/>
                </a:moveTo>
                <a:lnTo>
                  <a:pt x="5333502" y="6254408"/>
                </a:lnTo>
                <a:lnTo>
                  <a:pt x="5404799" y="6254408"/>
                </a:lnTo>
                <a:lnTo>
                  <a:pt x="5404799" y="6183107"/>
                </a:lnTo>
                <a:close/>
                <a:moveTo>
                  <a:pt x="5190877" y="6183107"/>
                </a:moveTo>
                <a:lnTo>
                  <a:pt x="5190877" y="6254408"/>
                </a:lnTo>
                <a:lnTo>
                  <a:pt x="5262188" y="6254408"/>
                </a:lnTo>
                <a:lnTo>
                  <a:pt x="5262188" y="6183107"/>
                </a:lnTo>
                <a:close/>
                <a:moveTo>
                  <a:pt x="5048236" y="6183107"/>
                </a:moveTo>
                <a:lnTo>
                  <a:pt x="5048236" y="6254408"/>
                </a:lnTo>
                <a:lnTo>
                  <a:pt x="5119527" y="6254408"/>
                </a:lnTo>
                <a:lnTo>
                  <a:pt x="5119527" y="6183107"/>
                </a:lnTo>
                <a:close/>
                <a:moveTo>
                  <a:pt x="4906607" y="6183107"/>
                </a:moveTo>
                <a:lnTo>
                  <a:pt x="4906607" y="6254408"/>
                </a:lnTo>
                <a:lnTo>
                  <a:pt x="4977916" y="6254408"/>
                </a:lnTo>
                <a:lnTo>
                  <a:pt x="4977916" y="6183107"/>
                </a:lnTo>
                <a:close/>
                <a:moveTo>
                  <a:pt x="4764013" y="6183107"/>
                </a:moveTo>
                <a:lnTo>
                  <a:pt x="4764013" y="6254408"/>
                </a:lnTo>
                <a:lnTo>
                  <a:pt x="4835311" y="6254408"/>
                </a:lnTo>
                <a:lnTo>
                  <a:pt x="4835311" y="6183107"/>
                </a:lnTo>
                <a:close/>
                <a:moveTo>
                  <a:pt x="4621341" y="6183107"/>
                </a:moveTo>
                <a:lnTo>
                  <a:pt x="4621341" y="6254408"/>
                </a:lnTo>
                <a:lnTo>
                  <a:pt x="4692639" y="6254408"/>
                </a:lnTo>
                <a:lnTo>
                  <a:pt x="4692639" y="6183107"/>
                </a:lnTo>
                <a:close/>
                <a:moveTo>
                  <a:pt x="4478666" y="6183107"/>
                </a:moveTo>
                <a:lnTo>
                  <a:pt x="4478666" y="6254408"/>
                </a:lnTo>
                <a:lnTo>
                  <a:pt x="4549969" y="6254408"/>
                </a:lnTo>
                <a:lnTo>
                  <a:pt x="4549969" y="6183107"/>
                </a:lnTo>
                <a:close/>
                <a:moveTo>
                  <a:pt x="4336067" y="6183107"/>
                </a:moveTo>
                <a:lnTo>
                  <a:pt x="4336067" y="6254408"/>
                </a:lnTo>
                <a:lnTo>
                  <a:pt x="4407366" y="6254408"/>
                </a:lnTo>
                <a:lnTo>
                  <a:pt x="4407366" y="6183107"/>
                </a:lnTo>
                <a:close/>
                <a:moveTo>
                  <a:pt x="4193413" y="6183107"/>
                </a:moveTo>
                <a:lnTo>
                  <a:pt x="4193413" y="6254408"/>
                </a:lnTo>
                <a:lnTo>
                  <a:pt x="4264695" y="6254408"/>
                </a:lnTo>
                <a:lnTo>
                  <a:pt x="4264695" y="6183107"/>
                </a:lnTo>
                <a:close/>
                <a:moveTo>
                  <a:pt x="4050810" y="6183107"/>
                </a:moveTo>
                <a:lnTo>
                  <a:pt x="4050810" y="6254408"/>
                </a:lnTo>
                <a:lnTo>
                  <a:pt x="4122113" y="6254408"/>
                </a:lnTo>
                <a:lnTo>
                  <a:pt x="4122113" y="6183107"/>
                </a:lnTo>
                <a:close/>
                <a:moveTo>
                  <a:pt x="3908136" y="6183107"/>
                </a:moveTo>
                <a:lnTo>
                  <a:pt x="3908136" y="6254408"/>
                </a:lnTo>
                <a:lnTo>
                  <a:pt x="3979438" y="6254408"/>
                </a:lnTo>
                <a:lnTo>
                  <a:pt x="3979438" y="6183107"/>
                </a:lnTo>
                <a:close/>
                <a:moveTo>
                  <a:pt x="3765462" y="6183107"/>
                </a:moveTo>
                <a:lnTo>
                  <a:pt x="3765462" y="6254408"/>
                </a:lnTo>
                <a:lnTo>
                  <a:pt x="3836763" y="6254408"/>
                </a:lnTo>
                <a:lnTo>
                  <a:pt x="3836763" y="6183107"/>
                </a:lnTo>
                <a:close/>
                <a:moveTo>
                  <a:pt x="3622851" y="6183107"/>
                </a:moveTo>
                <a:lnTo>
                  <a:pt x="3622851" y="6254408"/>
                </a:lnTo>
                <a:lnTo>
                  <a:pt x="3694151" y="6254408"/>
                </a:lnTo>
                <a:lnTo>
                  <a:pt x="3694151" y="6183107"/>
                </a:lnTo>
                <a:close/>
                <a:moveTo>
                  <a:pt x="3480203" y="6183107"/>
                </a:moveTo>
                <a:lnTo>
                  <a:pt x="3480203" y="6254408"/>
                </a:lnTo>
                <a:lnTo>
                  <a:pt x="3551509" y="6254408"/>
                </a:lnTo>
                <a:lnTo>
                  <a:pt x="3551509" y="6183107"/>
                </a:lnTo>
                <a:close/>
                <a:moveTo>
                  <a:pt x="3337580" y="6183107"/>
                </a:moveTo>
                <a:lnTo>
                  <a:pt x="3337580" y="6254408"/>
                </a:lnTo>
                <a:lnTo>
                  <a:pt x="3408881" y="6254408"/>
                </a:lnTo>
                <a:lnTo>
                  <a:pt x="3408881" y="6183107"/>
                </a:lnTo>
                <a:close/>
                <a:moveTo>
                  <a:pt x="3194906" y="6183107"/>
                </a:moveTo>
                <a:lnTo>
                  <a:pt x="3194906" y="6254408"/>
                </a:lnTo>
                <a:lnTo>
                  <a:pt x="3266208" y="6254408"/>
                </a:lnTo>
                <a:lnTo>
                  <a:pt x="3266208" y="6183107"/>
                </a:lnTo>
                <a:close/>
                <a:moveTo>
                  <a:pt x="3052305" y="6183107"/>
                </a:moveTo>
                <a:lnTo>
                  <a:pt x="3052305" y="6254408"/>
                </a:lnTo>
                <a:lnTo>
                  <a:pt x="3123607" y="6254408"/>
                </a:lnTo>
                <a:lnTo>
                  <a:pt x="3123607" y="6183107"/>
                </a:lnTo>
                <a:close/>
                <a:moveTo>
                  <a:pt x="2909634" y="6183107"/>
                </a:moveTo>
                <a:lnTo>
                  <a:pt x="2909634" y="6254408"/>
                </a:lnTo>
                <a:lnTo>
                  <a:pt x="2980934" y="6254408"/>
                </a:lnTo>
                <a:lnTo>
                  <a:pt x="2980934" y="6183107"/>
                </a:lnTo>
                <a:close/>
                <a:moveTo>
                  <a:pt x="2767033" y="6183107"/>
                </a:moveTo>
                <a:lnTo>
                  <a:pt x="2767033" y="6254408"/>
                </a:lnTo>
                <a:lnTo>
                  <a:pt x="2838334" y="6254408"/>
                </a:lnTo>
                <a:lnTo>
                  <a:pt x="2838334" y="6183107"/>
                </a:lnTo>
                <a:close/>
                <a:moveTo>
                  <a:pt x="2624361" y="6183107"/>
                </a:moveTo>
                <a:lnTo>
                  <a:pt x="2624361" y="6254408"/>
                </a:lnTo>
                <a:lnTo>
                  <a:pt x="2695661" y="6254408"/>
                </a:lnTo>
                <a:lnTo>
                  <a:pt x="2695661" y="6183107"/>
                </a:lnTo>
                <a:close/>
                <a:moveTo>
                  <a:pt x="2481690" y="6183107"/>
                </a:moveTo>
                <a:lnTo>
                  <a:pt x="2481690" y="6254408"/>
                </a:lnTo>
                <a:lnTo>
                  <a:pt x="2552991" y="6254408"/>
                </a:lnTo>
                <a:lnTo>
                  <a:pt x="2552991" y="6183107"/>
                </a:lnTo>
                <a:close/>
                <a:moveTo>
                  <a:pt x="2339091" y="6183107"/>
                </a:moveTo>
                <a:lnTo>
                  <a:pt x="2339091" y="6254408"/>
                </a:lnTo>
                <a:lnTo>
                  <a:pt x="2410392" y="6254408"/>
                </a:lnTo>
                <a:lnTo>
                  <a:pt x="2410392" y="6183107"/>
                </a:lnTo>
                <a:close/>
                <a:moveTo>
                  <a:pt x="2196420" y="6183107"/>
                </a:moveTo>
                <a:lnTo>
                  <a:pt x="2196420" y="6254408"/>
                </a:lnTo>
                <a:lnTo>
                  <a:pt x="2267721" y="6254408"/>
                </a:lnTo>
                <a:lnTo>
                  <a:pt x="2267721" y="6183107"/>
                </a:lnTo>
                <a:close/>
                <a:moveTo>
                  <a:pt x="2053813" y="6183107"/>
                </a:moveTo>
                <a:lnTo>
                  <a:pt x="2053813" y="6254408"/>
                </a:lnTo>
                <a:lnTo>
                  <a:pt x="2125117" y="6254408"/>
                </a:lnTo>
                <a:lnTo>
                  <a:pt x="2125117" y="6183107"/>
                </a:lnTo>
                <a:close/>
                <a:moveTo>
                  <a:pt x="1911141" y="6183107"/>
                </a:moveTo>
                <a:lnTo>
                  <a:pt x="1911141" y="6254408"/>
                </a:lnTo>
                <a:lnTo>
                  <a:pt x="1982442" y="6254408"/>
                </a:lnTo>
                <a:lnTo>
                  <a:pt x="1982442" y="6183107"/>
                </a:lnTo>
                <a:close/>
                <a:moveTo>
                  <a:pt x="1768470" y="6183107"/>
                </a:moveTo>
                <a:lnTo>
                  <a:pt x="1768470" y="6254408"/>
                </a:lnTo>
                <a:lnTo>
                  <a:pt x="1839771" y="6254408"/>
                </a:lnTo>
                <a:lnTo>
                  <a:pt x="1839771" y="6183107"/>
                </a:lnTo>
                <a:close/>
                <a:moveTo>
                  <a:pt x="1625870" y="6183107"/>
                </a:moveTo>
                <a:lnTo>
                  <a:pt x="1625870" y="6254408"/>
                </a:lnTo>
                <a:lnTo>
                  <a:pt x="1697171" y="6254408"/>
                </a:lnTo>
                <a:lnTo>
                  <a:pt x="1697171" y="6183107"/>
                </a:lnTo>
                <a:close/>
                <a:moveTo>
                  <a:pt x="1483199" y="6183107"/>
                </a:moveTo>
                <a:lnTo>
                  <a:pt x="1483199" y="6254408"/>
                </a:lnTo>
                <a:lnTo>
                  <a:pt x="1554500" y="6254408"/>
                </a:lnTo>
                <a:lnTo>
                  <a:pt x="1554500" y="6183107"/>
                </a:lnTo>
                <a:close/>
                <a:moveTo>
                  <a:pt x="1340599" y="6183107"/>
                </a:moveTo>
                <a:lnTo>
                  <a:pt x="1340599" y="6254408"/>
                </a:lnTo>
                <a:lnTo>
                  <a:pt x="1411901" y="6254408"/>
                </a:lnTo>
                <a:lnTo>
                  <a:pt x="1411901" y="6183107"/>
                </a:lnTo>
                <a:close/>
                <a:moveTo>
                  <a:pt x="1197929" y="6183107"/>
                </a:moveTo>
                <a:lnTo>
                  <a:pt x="1197929" y="6254408"/>
                </a:lnTo>
                <a:lnTo>
                  <a:pt x="1269230" y="6254408"/>
                </a:lnTo>
                <a:lnTo>
                  <a:pt x="1269230" y="6183107"/>
                </a:lnTo>
                <a:close/>
                <a:moveTo>
                  <a:pt x="1055311" y="6183107"/>
                </a:moveTo>
                <a:lnTo>
                  <a:pt x="1055311" y="6254408"/>
                </a:lnTo>
                <a:lnTo>
                  <a:pt x="1126612" y="6254408"/>
                </a:lnTo>
                <a:lnTo>
                  <a:pt x="1126612" y="6183107"/>
                </a:lnTo>
                <a:close/>
                <a:moveTo>
                  <a:pt x="912657" y="6183107"/>
                </a:moveTo>
                <a:lnTo>
                  <a:pt x="912657" y="6254408"/>
                </a:lnTo>
                <a:lnTo>
                  <a:pt x="983958" y="6254408"/>
                </a:lnTo>
                <a:lnTo>
                  <a:pt x="983958" y="6183107"/>
                </a:lnTo>
                <a:close/>
                <a:moveTo>
                  <a:pt x="771136" y="6183107"/>
                </a:moveTo>
                <a:lnTo>
                  <a:pt x="771136" y="6254408"/>
                </a:lnTo>
                <a:lnTo>
                  <a:pt x="842437" y="6254408"/>
                </a:lnTo>
                <a:lnTo>
                  <a:pt x="842437" y="6183107"/>
                </a:lnTo>
                <a:close/>
                <a:moveTo>
                  <a:pt x="628534" y="6183107"/>
                </a:moveTo>
                <a:lnTo>
                  <a:pt x="628534" y="6254408"/>
                </a:lnTo>
                <a:lnTo>
                  <a:pt x="699835" y="6254408"/>
                </a:lnTo>
                <a:lnTo>
                  <a:pt x="699835" y="6183107"/>
                </a:lnTo>
                <a:close/>
                <a:moveTo>
                  <a:pt x="485863" y="6183107"/>
                </a:moveTo>
                <a:lnTo>
                  <a:pt x="485863" y="6254408"/>
                </a:lnTo>
                <a:lnTo>
                  <a:pt x="557163" y="6254408"/>
                </a:lnTo>
                <a:lnTo>
                  <a:pt x="557163" y="6183107"/>
                </a:lnTo>
                <a:close/>
                <a:moveTo>
                  <a:pt x="343191" y="6183107"/>
                </a:moveTo>
                <a:lnTo>
                  <a:pt x="343191" y="6254408"/>
                </a:lnTo>
                <a:lnTo>
                  <a:pt x="414492" y="6254408"/>
                </a:lnTo>
                <a:lnTo>
                  <a:pt x="414492" y="6183107"/>
                </a:lnTo>
                <a:close/>
                <a:moveTo>
                  <a:pt x="200590" y="6183107"/>
                </a:moveTo>
                <a:lnTo>
                  <a:pt x="200590" y="6254408"/>
                </a:lnTo>
                <a:lnTo>
                  <a:pt x="271891" y="6254408"/>
                </a:lnTo>
                <a:lnTo>
                  <a:pt x="271891" y="6183107"/>
                </a:lnTo>
                <a:close/>
                <a:moveTo>
                  <a:pt x="57918" y="6183107"/>
                </a:moveTo>
                <a:lnTo>
                  <a:pt x="57918" y="6254408"/>
                </a:lnTo>
                <a:lnTo>
                  <a:pt x="129219" y="6254408"/>
                </a:lnTo>
                <a:lnTo>
                  <a:pt x="129219" y="6183107"/>
                </a:lnTo>
                <a:close/>
                <a:moveTo>
                  <a:pt x="10040665" y="6040435"/>
                </a:moveTo>
                <a:lnTo>
                  <a:pt x="10040665" y="6111736"/>
                </a:lnTo>
                <a:lnTo>
                  <a:pt x="10111966" y="6111736"/>
                </a:lnTo>
                <a:lnTo>
                  <a:pt x="10111966" y="6040435"/>
                </a:lnTo>
                <a:close/>
                <a:moveTo>
                  <a:pt x="9898063" y="6040435"/>
                </a:moveTo>
                <a:lnTo>
                  <a:pt x="9898063" y="6111736"/>
                </a:lnTo>
                <a:lnTo>
                  <a:pt x="9969363" y="6111736"/>
                </a:lnTo>
                <a:lnTo>
                  <a:pt x="9969363" y="6040435"/>
                </a:lnTo>
                <a:close/>
                <a:moveTo>
                  <a:pt x="9755391" y="6040435"/>
                </a:moveTo>
                <a:lnTo>
                  <a:pt x="9755391" y="6111736"/>
                </a:lnTo>
                <a:lnTo>
                  <a:pt x="9826692" y="6111736"/>
                </a:lnTo>
                <a:lnTo>
                  <a:pt x="9826692" y="6040435"/>
                </a:lnTo>
                <a:close/>
                <a:moveTo>
                  <a:pt x="9612718" y="6040435"/>
                </a:moveTo>
                <a:lnTo>
                  <a:pt x="9612718" y="6111736"/>
                </a:lnTo>
                <a:lnTo>
                  <a:pt x="9684019" y="6111736"/>
                </a:lnTo>
                <a:lnTo>
                  <a:pt x="9684019" y="6040435"/>
                </a:lnTo>
                <a:close/>
                <a:moveTo>
                  <a:pt x="9470117" y="6040435"/>
                </a:moveTo>
                <a:lnTo>
                  <a:pt x="9470117" y="6111736"/>
                </a:lnTo>
                <a:lnTo>
                  <a:pt x="9541417" y="6111736"/>
                </a:lnTo>
                <a:lnTo>
                  <a:pt x="9541417" y="6040435"/>
                </a:lnTo>
                <a:close/>
                <a:moveTo>
                  <a:pt x="9327444" y="6040435"/>
                </a:moveTo>
                <a:lnTo>
                  <a:pt x="9327444" y="6111736"/>
                </a:lnTo>
                <a:lnTo>
                  <a:pt x="9398745" y="6111736"/>
                </a:lnTo>
                <a:lnTo>
                  <a:pt x="9398745" y="6040435"/>
                </a:lnTo>
                <a:close/>
                <a:moveTo>
                  <a:pt x="9184842" y="6040435"/>
                </a:moveTo>
                <a:lnTo>
                  <a:pt x="9184842" y="6111736"/>
                </a:lnTo>
                <a:lnTo>
                  <a:pt x="9256143" y="6111736"/>
                </a:lnTo>
                <a:lnTo>
                  <a:pt x="9256143" y="6040435"/>
                </a:lnTo>
                <a:close/>
                <a:moveTo>
                  <a:pt x="9042170" y="6040435"/>
                </a:moveTo>
                <a:lnTo>
                  <a:pt x="9042170" y="6111736"/>
                </a:lnTo>
                <a:lnTo>
                  <a:pt x="9113471" y="6111736"/>
                </a:lnTo>
                <a:lnTo>
                  <a:pt x="9113471" y="6040435"/>
                </a:lnTo>
                <a:close/>
                <a:moveTo>
                  <a:pt x="8899568" y="6040435"/>
                </a:moveTo>
                <a:lnTo>
                  <a:pt x="8899568" y="6111736"/>
                </a:lnTo>
                <a:lnTo>
                  <a:pt x="8970869" y="6111736"/>
                </a:lnTo>
                <a:lnTo>
                  <a:pt x="8970869" y="6040435"/>
                </a:lnTo>
                <a:close/>
                <a:moveTo>
                  <a:pt x="8756896" y="6040435"/>
                </a:moveTo>
                <a:lnTo>
                  <a:pt x="8756896" y="6111736"/>
                </a:lnTo>
                <a:lnTo>
                  <a:pt x="8828196" y="6111736"/>
                </a:lnTo>
                <a:lnTo>
                  <a:pt x="8828196" y="6040435"/>
                </a:lnTo>
                <a:close/>
                <a:moveTo>
                  <a:pt x="8614223" y="6040435"/>
                </a:moveTo>
                <a:lnTo>
                  <a:pt x="8614223" y="6111736"/>
                </a:lnTo>
                <a:lnTo>
                  <a:pt x="8685524" y="6111736"/>
                </a:lnTo>
                <a:lnTo>
                  <a:pt x="8685524" y="6040435"/>
                </a:lnTo>
                <a:close/>
                <a:moveTo>
                  <a:pt x="8471622" y="6040435"/>
                </a:moveTo>
                <a:lnTo>
                  <a:pt x="8471622" y="6111736"/>
                </a:lnTo>
                <a:lnTo>
                  <a:pt x="8542923" y="6111736"/>
                </a:lnTo>
                <a:lnTo>
                  <a:pt x="8542923" y="6040435"/>
                </a:lnTo>
                <a:close/>
                <a:moveTo>
                  <a:pt x="8328949" y="6040435"/>
                </a:moveTo>
                <a:lnTo>
                  <a:pt x="8328949" y="6111736"/>
                </a:lnTo>
                <a:lnTo>
                  <a:pt x="8400250" y="6111736"/>
                </a:lnTo>
                <a:lnTo>
                  <a:pt x="8400250" y="6040435"/>
                </a:lnTo>
                <a:close/>
                <a:moveTo>
                  <a:pt x="8186348" y="6040435"/>
                </a:moveTo>
                <a:lnTo>
                  <a:pt x="8186348" y="6111736"/>
                </a:lnTo>
                <a:lnTo>
                  <a:pt x="8257649" y="6111736"/>
                </a:lnTo>
                <a:lnTo>
                  <a:pt x="8257649" y="6040435"/>
                </a:lnTo>
                <a:close/>
                <a:moveTo>
                  <a:pt x="8043675" y="6040435"/>
                </a:moveTo>
                <a:lnTo>
                  <a:pt x="8043675" y="6111736"/>
                </a:lnTo>
                <a:lnTo>
                  <a:pt x="8114976" y="6111736"/>
                </a:lnTo>
                <a:lnTo>
                  <a:pt x="8114976" y="6040435"/>
                </a:lnTo>
                <a:close/>
                <a:moveTo>
                  <a:pt x="7901003" y="6040435"/>
                </a:moveTo>
                <a:lnTo>
                  <a:pt x="7901003" y="6111736"/>
                </a:lnTo>
                <a:lnTo>
                  <a:pt x="7972304" y="6111736"/>
                </a:lnTo>
                <a:lnTo>
                  <a:pt x="7972304" y="6040435"/>
                </a:lnTo>
                <a:close/>
                <a:moveTo>
                  <a:pt x="7758401" y="6040435"/>
                </a:moveTo>
                <a:lnTo>
                  <a:pt x="7758401" y="6111736"/>
                </a:lnTo>
                <a:lnTo>
                  <a:pt x="7829702" y="6111736"/>
                </a:lnTo>
                <a:lnTo>
                  <a:pt x="7829702" y="6040435"/>
                </a:lnTo>
                <a:close/>
                <a:moveTo>
                  <a:pt x="7615728" y="6040435"/>
                </a:moveTo>
                <a:lnTo>
                  <a:pt x="7615728" y="6111736"/>
                </a:lnTo>
                <a:lnTo>
                  <a:pt x="7687029" y="6111736"/>
                </a:lnTo>
                <a:lnTo>
                  <a:pt x="7687029" y="6040435"/>
                </a:lnTo>
                <a:close/>
                <a:moveTo>
                  <a:pt x="7473127" y="6040435"/>
                </a:moveTo>
                <a:lnTo>
                  <a:pt x="7473127" y="6111736"/>
                </a:lnTo>
                <a:lnTo>
                  <a:pt x="7544428" y="6111736"/>
                </a:lnTo>
                <a:lnTo>
                  <a:pt x="7544428" y="6040435"/>
                </a:lnTo>
                <a:close/>
                <a:moveTo>
                  <a:pt x="7330454" y="6040435"/>
                </a:moveTo>
                <a:lnTo>
                  <a:pt x="7330454" y="6111736"/>
                </a:lnTo>
                <a:lnTo>
                  <a:pt x="7401755" y="6111736"/>
                </a:lnTo>
                <a:lnTo>
                  <a:pt x="7401755" y="6040435"/>
                </a:lnTo>
                <a:close/>
                <a:moveTo>
                  <a:pt x="7187853" y="6040435"/>
                </a:moveTo>
                <a:lnTo>
                  <a:pt x="7187853" y="6111736"/>
                </a:lnTo>
                <a:lnTo>
                  <a:pt x="7259154" y="6111736"/>
                </a:lnTo>
                <a:lnTo>
                  <a:pt x="7259154" y="6040435"/>
                </a:lnTo>
                <a:close/>
                <a:moveTo>
                  <a:pt x="7045180" y="6040435"/>
                </a:moveTo>
                <a:lnTo>
                  <a:pt x="7045180" y="6111736"/>
                </a:lnTo>
                <a:lnTo>
                  <a:pt x="7116481" y="6111736"/>
                </a:lnTo>
                <a:lnTo>
                  <a:pt x="7116481" y="6040435"/>
                </a:lnTo>
                <a:close/>
                <a:moveTo>
                  <a:pt x="6902579" y="6040435"/>
                </a:moveTo>
                <a:lnTo>
                  <a:pt x="6902579" y="6111736"/>
                </a:lnTo>
                <a:lnTo>
                  <a:pt x="6973880" y="6111736"/>
                </a:lnTo>
                <a:lnTo>
                  <a:pt x="6973880" y="6040435"/>
                </a:lnTo>
                <a:close/>
                <a:moveTo>
                  <a:pt x="6759906" y="6040435"/>
                </a:moveTo>
                <a:lnTo>
                  <a:pt x="6759906" y="6111736"/>
                </a:lnTo>
                <a:lnTo>
                  <a:pt x="6831207" y="6111736"/>
                </a:lnTo>
                <a:lnTo>
                  <a:pt x="6831207" y="6040435"/>
                </a:lnTo>
                <a:close/>
                <a:moveTo>
                  <a:pt x="6617234" y="6040435"/>
                </a:moveTo>
                <a:lnTo>
                  <a:pt x="6617234" y="6111736"/>
                </a:lnTo>
                <a:lnTo>
                  <a:pt x="6688535" y="6111736"/>
                </a:lnTo>
                <a:lnTo>
                  <a:pt x="6688535" y="6040435"/>
                </a:lnTo>
                <a:close/>
                <a:moveTo>
                  <a:pt x="6474632" y="6040435"/>
                </a:moveTo>
                <a:lnTo>
                  <a:pt x="6474632" y="6111736"/>
                </a:lnTo>
                <a:lnTo>
                  <a:pt x="6545933" y="6111736"/>
                </a:lnTo>
                <a:lnTo>
                  <a:pt x="6545933" y="6040435"/>
                </a:lnTo>
                <a:close/>
                <a:moveTo>
                  <a:pt x="6331959" y="6040435"/>
                </a:moveTo>
                <a:lnTo>
                  <a:pt x="6331959" y="6111736"/>
                </a:lnTo>
                <a:lnTo>
                  <a:pt x="6403260" y="6111736"/>
                </a:lnTo>
                <a:lnTo>
                  <a:pt x="6403260" y="6040435"/>
                </a:lnTo>
                <a:close/>
                <a:moveTo>
                  <a:pt x="6189358" y="6040435"/>
                </a:moveTo>
                <a:lnTo>
                  <a:pt x="6189358" y="6111736"/>
                </a:lnTo>
                <a:lnTo>
                  <a:pt x="6260659" y="6111736"/>
                </a:lnTo>
                <a:lnTo>
                  <a:pt x="6260659" y="6040435"/>
                </a:lnTo>
                <a:close/>
                <a:moveTo>
                  <a:pt x="6046689" y="6040435"/>
                </a:moveTo>
                <a:lnTo>
                  <a:pt x="6046689" y="6111736"/>
                </a:lnTo>
                <a:lnTo>
                  <a:pt x="6117986" y="6111736"/>
                </a:lnTo>
                <a:lnTo>
                  <a:pt x="6117986" y="6040435"/>
                </a:lnTo>
                <a:close/>
                <a:moveTo>
                  <a:pt x="5904022" y="6040435"/>
                </a:moveTo>
                <a:lnTo>
                  <a:pt x="5904022" y="6111736"/>
                </a:lnTo>
                <a:lnTo>
                  <a:pt x="5975319" y="6111736"/>
                </a:lnTo>
                <a:lnTo>
                  <a:pt x="5975319" y="6040435"/>
                </a:lnTo>
                <a:close/>
                <a:moveTo>
                  <a:pt x="5761426" y="6040435"/>
                </a:moveTo>
                <a:lnTo>
                  <a:pt x="5761426" y="6111736"/>
                </a:lnTo>
                <a:lnTo>
                  <a:pt x="5832724" y="6111736"/>
                </a:lnTo>
                <a:lnTo>
                  <a:pt x="5832724" y="6040435"/>
                </a:lnTo>
                <a:close/>
                <a:moveTo>
                  <a:pt x="5618761" y="6040435"/>
                </a:moveTo>
                <a:lnTo>
                  <a:pt x="5618761" y="6111736"/>
                </a:lnTo>
                <a:lnTo>
                  <a:pt x="5690059" y="6111736"/>
                </a:lnTo>
                <a:lnTo>
                  <a:pt x="5690059" y="6040435"/>
                </a:lnTo>
                <a:close/>
                <a:moveTo>
                  <a:pt x="5476167" y="6040435"/>
                </a:moveTo>
                <a:lnTo>
                  <a:pt x="5476167" y="6111736"/>
                </a:lnTo>
                <a:lnTo>
                  <a:pt x="5547465" y="6111736"/>
                </a:lnTo>
                <a:lnTo>
                  <a:pt x="5547465" y="6040435"/>
                </a:lnTo>
                <a:close/>
                <a:moveTo>
                  <a:pt x="5333502" y="6040435"/>
                </a:moveTo>
                <a:lnTo>
                  <a:pt x="5333502" y="6111736"/>
                </a:lnTo>
                <a:lnTo>
                  <a:pt x="5404800" y="6111736"/>
                </a:lnTo>
                <a:lnTo>
                  <a:pt x="5404800" y="6040435"/>
                </a:lnTo>
                <a:close/>
                <a:moveTo>
                  <a:pt x="5190877" y="6040435"/>
                </a:moveTo>
                <a:lnTo>
                  <a:pt x="5190877" y="6111736"/>
                </a:lnTo>
                <a:lnTo>
                  <a:pt x="5262188" y="6111736"/>
                </a:lnTo>
                <a:lnTo>
                  <a:pt x="5262188" y="6040435"/>
                </a:lnTo>
                <a:close/>
                <a:moveTo>
                  <a:pt x="5048236" y="6040435"/>
                </a:moveTo>
                <a:lnTo>
                  <a:pt x="5048236" y="6111736"/>
                </a:lnTo>
                <a:lnTo>
                  <a:pt x="5119527" y="6111736"/>
                </a:lnTo>
                <a:lnTo>
                  <a:pt x="5119527" y="6040435"/>
                </a:lnTo>
                <a:close/>
                <a:moveTo>
                  <a:pt x="4906607" y="6040435"/>
                </a:moveTo>
                <a:lnTo>
                  <a:pt x="4906607" y="6111736"/>
                </a:lnTo>
                <a:lnTo>
                  <a:pt x="4977916" y="6111736"/>
                </a:lnTo>
                <a:lnTo>
                  <a:pt x="4977916" y="6040435"/>
                </a:lnTo>
                <a:close/>
                <a:moveTo>
                  <a:pt x="4764013" y="6040435"/>
                </a:moveTo>
                <a:lnTo>
                  <a:pt x="4764013" y="6111736"/>
                </a:lnTo>
                <a:lnTo>
                  <a:pt x="4835311" y="6111736"/>
                </a:lnTo>
                <a:lnTo>
                  <a:pt x="4835311" y="6040435"/>
                </a:lnTo>
                <a:close/>
                <a:moveTo>
                  <a:pt x="4621341" y="6040435"/>
                </a:moveTo>
                <a:lnTo>
                  <a:pt x="4621341" y="6111736"/>
                </a:lnTo>
                <a:lnTo>
                  <a:pt x="4692639" y="6111736"/>
                </a:lnTo>
                <a:lnTo>
                  <a:pt x="4692639" y="6040435"/>
                </a:lnTo>
                <a:close/>
                <a:moveTo>
                  <a:pt x="4478666" y="6040435"/>
                </a:moveTo>
                <a:lnTo>
                  <a:pt x="4478666" y="6111736"/>
                </a:lnTo>
                <a:lnTo>
                  <a:pt x="4549971" y="6111736"/>
                </a:lnTo>
                <a:lnTo>
                  <a:pt x="4549971" y="6040435"/>
                </a:lnTo>
                <a:close/>
                <a:moveTo>
                  <a:pt x="4336067" y="6040435"/>
                </a:moveTo>
                <a:lnTo>
                  <a:pt x="4336067" y="6111736"/>
                </a:lnTo>
                <a:lnTo>
                  <a:pt x="4407366" y="6111736"/>
                </a:lnTo>
                <a:lnTo>
                  <a:pt x="4407366" y="6040435"/>
                </a:lnTo>
                <a:close/>
                <a:moveTo>
                  <a:pt x="4193413" y="6040435"/>
                </a:moveTo>
                <a:lnTo>
                  <a:pt x="4193413" y="6111736"/>
                </a:lnTo>
                <a:lnTo>
                  <a:pt x="4264695" y="6111736"/>
                </a:lnTo>
                <a:lnTo>
                  <a:pt x="4264695" y="6040435"/>
                </a:lnTo>
                <a:close/>
                <a:moveTo>
                  <a:pt x="4050810" y="6040435"/>
                </a:moveTo>
                <a:lnTo>
                  <a:pt x="4050810" y="6111736"/>
                </a:lnTo>
                <a:lnTo>
                  <a:pt x="4122113" y="6111736"/>
                </a:lnTo>
                <a:lnTo>
                  <a:pt x="4122113" y="6040435"/>
                </a:lnTo>
                <a:close/>
                <a:moveTo>
                  <a:pt x="3908138" y="6040435"/>
                </a:moveTo>
                <a:lnTo>
                  <a:pt x="3908138" y="6111736"/>
                </a:lnTo>
                <a:lnTo>
                  <a:pt x="3979439" y="6111736"/>
                </a:lnTo>
                <a:lnTo>
                  <a:pt x="3979439" y="6040435"/>
                </a:lnTo>
                <a:close/>
                <a:moveTo>
                  <a:pt x="3765464" y="6040435"/>
                </a:moveTo>
                <a:lnTo>
                  <a:pt x="3765464" y="6111736"/>
                </a:lnTo>
                <a:lnTo>
                  <a:pt x="3836763" y="6111736"/>
                </a:lnTo>
                <a:lnTo>
                  <a:pt x="3836763" y="6040435"/>
                </a:lnTo>
                <a:close/>
                <a:moveTo>
                  <a:pt x="3622853" y="6040435"/>
                </a:moveTo>
                <a:lnTo>
                  <a:pt x="3622853" y="6111736"/>
                </a:lnTo>
                <a:lnTo>
                  <a:pt x="3694151" y="6111736"/>
                </a:lnTo>
                <a:lnTo>
                  <a:pt x="3694151" y="6040435"/>
                </a:lnTo>
                <a:close/>
                <a:moveTo>
                  <a:pt x="3480203" y="6040435"/>
                </a:moveTo>
                <a:lnTo>
                  <a:pt x="3480203" y="6111736"/>
                </a:lnTo>
                <a:lnTo>
                  <a:pt x="3551511" y="6111736"/>
                </a:lnTo>
                <a:lnTo>
                  <a:pt x="3551511" y="6040435"/>
                </a:lnTo>
                <a:close/>
                <a:moveTo>
                  <a:pt x="3337579" y="6040435"/>
                </a:moveTo>
                <a:lnTo>
                  <a:pt x="3337579" y="6111736"/>
                </a:lnTo>
                <a:lnTo>
                  <a:pt x="3408880" y="6111736"/>
                </a:lnTo>
                <a:lnTo>
                  <a:pt x="3408880" y="6040435"/>
                </a:lnTo>
                <a:close/>
                <a:moveTo>
                  <a:pt x="3194906" y="6040435"/>
                </a:moveTo>
                <a:lnTo>
                  <a:pt x="3194906" y="6111736"/>
                </a:lnTo>
                <a:lnTo>
                  <a:pt x="3266208" y="6111736"/>
                </a:lnTo>
                <a:lnTo>
                  <a:pt x="3266208" y="6040435"/>
                </a:lnTo>
                <a:close/>
                <a:moveTo>
                  <a:pt x="3052305" y="6040435"/>
                </a:moveTo>
                <a:lnTo>
                  <a:pt x="3052305" y="6111736"/>
                </a:lnTo>
                <a:lnTo>
                  <a:pt x="3123607" y="6111736"/>
                </a:lnTo>
                <a:lnTo>
                  <a:pt x="3123607" y="6040435"/>
                </a:lnTo>
                <a:close/>
                <a:moveTo>
                  <a:pt x="2909634" y="6040435"/>
                </a:moveTo>
                <a:lnTo>
                  <a:pt x="2909634" y="6111736"/>
                </a:lnTo>
                <a:lnTo>
                  <a:pt x="2980934" y="6111736"/>
                </a:lnTo>
                <a:lnTo>
                  <a:pt x="2980934" y="6040435"/>
                </a:lnTo>
                <a:close/>
                <a:moveTo>
                  <a:pt x="2767033" y="6040435"/>
                </a:moveTo>
                <a:lnTo>
                  <a:pt x="2767033" y="6111736"/>
                </a:lnTo>
                <a:lnTo>
                  <a:pt x="2838334" y="6111736"/>
                </a:lnTo>
                <a:lnTo>
                  <a:pt x="2838334" y="6040435"/>
                </a:lnTo>
                <a:close/>
                <a:moveTo>
                  <a:pt x="2624361" y="6040435"/>
                </a:moveTo>
                <a:lnTo>
                  <a:pt x="2624361" y="6111736"/>
                </a:lnTo>
                <a:lnTo>
                  <a:pt x="2695662" y="6111736"/>
                </a:lnTo>
                <a:lnTo>
                  <a:pt x="2695662" y="6040435"/>
                </a:lnTo>
                <a:close/>
                <a:moveTo>
                  <a:pt x="2481690" y="6040435"/>
                </a:moveTo>
                <a:lnTo>
                  <a:pt x="2481690" y="6111736"/>
                </a:lnTo>
                <a:lnTo>
                  <a:pt x="2552991" y="6111736"/>
                </a:lnTo>
                <a:lnTo>
                  <a:pt x="2552991" y="6040435"/>
                </a:lnTo>
                <a:close/>
                <a:moveTo>
                  <a:pt x="2339091" y="6040435"/>
                </a:moveTo>
                <a:lnTo>
                  <a:pt x="2339091" y="6111736"/>
                </a:lnTo>
                <a:lnTo>
                  <a:pt x="2410392" y="6111736"/>
                </a:lnTo>
                <a:lnTo>
                  <a:pt x="2410392" y="6040435"/>
                </a:lnTo>
                <a:close/>
                <a:moveTo>
                  <a:pt x="2196420" y="6040435"/>
                </a:moveTo>
                <a:lnTo>
                  <a:pt x="2196420" y="6111736"/>
                </a:lnTo>
                <a:lnTo>
                  <a:pt x="2267721" y="6111736"/>
                </a:lnTo>
                <a:lnTo>
                  <a:pt x="2267721" y="6040435"/>
                </a:lnTo>
                <a:close/>
                <a:moveTo>
                  <a:pt x="2053813" y="6040435"/>
                </a:moveTo>
                <a:lnTo>
                  <a:pt x="2053813" y="6111736"/>
                </a:lnTo>
                <a:lnTo>
                  <a:pt x="2125117" y="6111736"/>
                </a:lnTo>
                <a:lnTo>
                  <a:pt x="2125117" y="6040435"/>
                </a:lnTo>
                <a:close/>
                <a:moveTo>
                  <a:pt x="1911141" y="6040435"/>
                </a:moveTo>
                <a:lnTo>
                  <a:pt x="1911141" y="6111736"/>
                </a:lnTo>
                <a:lnTo>
                  <a:pt x="1982442" y="6111736"/>
                </a:lnTo>
                <a:lnTo>
                  <a:pt x="1982442" y="6040435"/>
                </a:lnTo>
                <a:close/>
                <a:moveTo>
                  <a:pt x="1768471" y="6040435"/>
                </a:moveTo>
                <a:lnTo>
                  <a:pt x="1768471" y="6111736"/>
                </a:lnTo>
                <a:lnTo>
                  <a:pt x="1839771" y="6111736"/>
                </a:lnTo>
                <a:lnTo>
                  <a:pt x="1839771" y="6040435"/>
                </a:lnTo>
                <a:close/>
                <a:moveTo>
                  <a:pt x="1625870" y="6040435"/>
                </a:moveTo>
                <a:lnTo>
                  <a:pt x="1625870" y="6111736"/>
                </a:lnTo>
                <a:lnTo>
                  <a:pt x="1697171" y="6111736"/>
                </a:lnTo>
                <a:lnTo>
                  <a:pt x="1697171" y="6040435"/>
                </a:lnTo>
                <a:close/>
                <a:moveTo>
                  <a:pt x="1483200" y="6040435"/>
                </a:moveTo>
                <a:lnTo>
                  <a:pt x="1483200" y="6111736"/>
                </a:lnTo>
                <a:lnTo>
                  <a:pt x="1554500" y="6111736"/>
                </a:lnTo>
                <a:lnTo>
                  <a:pt x="1554500" y="6040435"/>
                </a:lnTo>
                <a:close/>
                <a:moveTo>
                  <a:pt x="1340599" y="6040435"/>
                </a:moveTo>
                <a:lnTo>
                  <a:pt x="1340599" y="6111736"/>
                </a:lnTo>
                <a:lnTo>
                  <a:pt x="1411901" y="6111736"/>
                </a:lnTo>
                <a:lnTo>
                  <a:pt x="1411901" y="6040435"/>
                </a:lnTo>
                <a:close/>
                <a:moveTo>
                  <a:pt x="1197930" y="6040435"/>
                </a:moveTo>
                <a:lnTo>
                  <a:pt x="1197930" y="6111736"/>
                </a:lnTo>
                <a:lnTo>
                  <a:pt x="1269231" y="6111736"/>
                </a:lnTo>
                <a:lnTo>
                  <a:pt x="1269231" y="6040435"/>
                </a:lnTo>
                <a:close/>
                <a:moveTo>
                  <a:pt x="1055312" y="6040435"/>
                </a:moveTo>
                <a:lnTo>
                  <a:pt x="1055312" y="6111736"/>
                </a:lnTo>
                <a:lnTo>
                  <a:pt x="1126613" y="6111736"/>
                </a:lnTo>
                <a:lnTo>
                  <a:pt x="1126613" y="6040435"/>
                </a:lnTo>
                <a:close/>
                <a:moveTo>
                  <a:pt x="912657" y="6040435"/>
                </a:moveTo>
                <a:lnTo>
                  <a:pt x="912657" y="6111736"/>
                </a:lnTo>
                <a:lnTo>
                  <a:pt x="983958" y="6111736"/>
                </a:lnTo>
                <a:lnTo>
                  <a:pt x="983958" y="6040435"/>
                </a:lnTo>
                <a:close/>
                <a:moveTo>
                  <a:pt x="771136" y="6040435"/>
                </a:moveTo>
                <a:lnTo>
                  <a:pt x="771136" y="6111736"/>
                </a:lnTo>
                <a:lnTo>
                  <a:pt x="842437" y="6111736"/>
                </a:lnTo>
                <a:lnTo>
                  <a:pt x="842437" y="6040435"/>
                </a:lnTo>
                <a:close/>
                <a:moveTo>
                  <a:pt x="628535" y="6040435"/>
                </a:moveTo>
                <a:lnTo>
                  <a:pt x="628535" y="6111736"/>
                </a:lnTo>
                <a:lnTo>
                  <a:pt x="699836" y="6111736"/>
                </a:lnTo>
                <a:lnTo>
                  <a:pt x="699836" y="6040435"/>
                </a:lnTo>
                <a:close/>
                <a:moveTo>
                  <a:pt x="485863" y="6040435"/>
                </a:moveTo>
                <a:lnTo>
                  <a:pt x="485863" y="6111736"/>
                </a:lnTo>
                <a:lnTo>
                  <a:pt x="557163" y="6111736"/>
                </a:lnTo>
                <a:lnTo>
                  <a:pt x="557163" y="6040435"/>
                </a:lnTo>
                <a:close/>
                <a:moveTo>
                  <a:pt x="343191" y="6040435"/>
                </a:moveTo>
                <a:lnTo>
                  <a:pt x="343191" y="6111736"/>
                </a:lnTo>
                <a:lnTo>
                  <a:pt x="414492" y="6111736"/>
                </a:lnTo>
                <a:lnTo>
                  <a:pt x="414492" y="6040435"/>
                </a:lnTo>
                <a:close/>
                <a:moveTo>
                  <a:pt x="200591" y="6040435"/>
                </a:moveTo>
                <a:lnTo>
                  <a:pt x="200591" y="6111736"/>
                </a:lnTo>
                <a:lnTo>
                  <a:pt x="271892" y="6111736"/>
                </a:lnTo>
                <a:lnTo>
                  <a:pt x="271892" y="6040435"/>
                </a:lnTo>
                <a:close/>
                <a:moveTo>
                  <a:pt x="57918" y="6040435"/>
                </a:moveTo>
                <a:lnTo>
                  <a:pt x="57918" y="6111736"/>
                </a:lnTo>
                <a:lnTo>
                  <a:pt x="129219" y="6111736"/>
                </a:lnTo>
                <a:lnTo>
                  <a:pt x="129219" y="6040435"/>
                </a:lnTo>
                <a:close/>
                <a:moveTo>
                  <a:pt x="0" y="0"/>
                </a:moveTo>
                <a:lnTo>
                  <a:pt x="12191941" y="0"/>
                </a:lnTo>
                <a:lnTo>
                  <a:pt x="12191941" y="6857967"/>
                </a:lnTo>
                <a:lnTo>
                  <a:pt x="0" y="685796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900000" anchor="b">
            <a:noAutofit/>
          </a:bodyPr>
          <a:lstStyle>
            <a:lvl1pPr marL="0" indent="0">
              <a:buNone/>
              <a:defRPr b="0"/>
            </a:lvl1pPr>
          </a:lstStyle>
          <a:p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hier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kies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afbeelding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uit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de Templafy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bibliotheek</a:t>
            </a:r>
            <a:b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óf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klik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met de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rechtermuisknop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en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kies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voor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Opvulling</a:t>
            </a:r>
            <a:r>
              <a:rPr lang="en-GB" sz="180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&gt; </a:t>
            </a:r>
            <a:r>
              <a:rPr lang="en-GB" sz="1800" i="1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Afbeelding</a:t>
            </a:r>
            <a:endParaRPr lang="en-US"/>
          </a:p>
        </p:txBody>
      </p:sp>
      <p:sp>
        <p:nvSpPr>
          <p:cNvPr id="250" name="Text Placeholder 249">
            <a:extLst>
              <a:ext uri="{FF2B5EF4-FFF2-40B4-BE49-F238E27FC236}">
                <a16:creationId xmlns:a16="http://schemas.microsoft.com/office/drawing/2014/main" id="{E0748938-00AC-4F09-808F-788D0CB4BC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11234" y="33"/>
            <a:ext cx="9497977" cy="6857968"/>
          </a:xfrm>
          <a:custGeom>
            <a:avLst/>
            <a:gdLst>
              <a:gd name="connsiteX0" fmla="*/ 6330995 w 9497977"/>
              <a:gd name="connsiteY0" fmla="*/ 6474347 h 6857968"/>
              <a:gd name="connsiteX1" fmla="*/ 6330995 w 9497977"/>
              <a:gd name="connsiteY1" fmla="*/ 6545648 h 6857968"/>
              <a:gd name="connsiteX2" fmla="*/ 6402296 w 9497977"/>
              <a:gd name="connsiteY2" fmla="*/ 6545648 h 6857968"/>
              <a:gd name="connsiteX3" fmla="*/ 6402296 w 9497977"/>
              <a:gd name="connsiteY3" fmla="*/ 6474347 h 6857968"/>
              <a:gd name="connsiteX4" fmla="*/ 6188393 w 9497977"/>
              <a:gd name="connsiteY4" fmla="*/ 6474347 h 6857968"/>
              <a:gd name="connsiteX5" fmla="*/ 6188393 w 9497977"/>
              <a:gd name="connsiteY5" fmla="*/ 6545648 h 6857968"/>
              <a:gd name="connsiteX6" fmla="*/ 6259694 w 9497977"/>
              <a:gd name="connsiteY6" fmla="*/ 6545648 h 6857968"/>
              <a:gd name="connsiteX7" fmla="*/ 6259694 w 9497977"/>
              <a:gd name="connsiteY7" fmla="*/ 6474347 h 6857968"/>
              <a:gd name="connsiteX8" fmla="*/ 6045721 w 9497977"/>
              <a:gd name="connsiteY8" fmla="*/ 6474347 h 6857968"/>
              <a:gd name="connsiteX9" fmla="*/ 6045721 w 9497977"/>
              <a:gd name="connsiteY9" fmla="*/ 6545648 h 6857968"/>
              <a:gd name="connsiteX10" fmla="*/ 6117021 w 9497977"/>
              <a:gd name="connsiteY10" fmla="*/ 6545648 h 6857968"/>
              <a:gd name="connsiteX11" fmla="*/ 6117021 w 9497977"/>
              <a:gd name="connsiteY11" fmla="*/ 6474347 h 6857968"/>
              <a:gd name="connsiteX12" fmla="*/ 5903048 w 9497977"/>
              <a:gd name="connsiteY12" fmla="*/ 6474347 h 6857968"/>
              <a:gd name="connsiteX13" fmla="*/ 5903048 w 9497977"/>
              <a:gd name="connsiteY13" fmla="*/ 6545648 h 6857968"/>
              <a:gd name="connsiteX14" fmla="*/ 5974349 w 9497977"/>
              <a:gd name="connsiteY14" fmla="*/ 6545648 h 6857968"/>
              <a:gd name="connsiteX15" fmla="*/ 5974349 w 9497977"/>
              <a:gd name="connsiteY15" fmla="*/ 6474347 h 6857968"/>
              <a:gd name="connsiteX16" fmla="*/ 5760447 w 9497977"/>
              <a:gd name="connsiteY16" fmla="*/ 6474347 h 6857968"/>
              <a:gd name="connsiteX17" fmla="*/ 5760447 w 9497977"/>
              <a:gd name="connsiteY17" fmla="*/ 6545648 h 6857968"/>
              <a:gd name="connsiteX18" fmla="*/ 5831748 w 9497977"/>
              <a:gd name="connsiteY18" fmla="*/ 6545648 h 6857968"/>
              <a:gd name="connsiteX19" fmla="*/ 5831748 w 9497977"/>
              <a:gd name="connsiteY19" fmla="*/ 6474347 h 6857968"/>
              <a:gd name="connsiteX20" fmla="*/ 5617774 w 9497977"/>
              <a:gd name="connsiteY20" fmla="*/ 6474347 h 6857968"/>
              <a:gd name="connsiteX21" fmla="*/ 5617774 w 9497977"/>
              <a:gd name="connsiteY21" fmla="*/ 6545648 h 6857968"/>
              <a:gd name="connsiteX22" fmla="*/ 5689075 w 9497977"/>
              <a:gd name="connsiteY22" fmla="*/ 6545648 h 6857968"/>
              <a:gd name="connsiteX23" fmla="*/ 5689075 w 9497977"/>
              <a:gd name="connsiteY23" fmla="*/ 6474347 h 6857968"/>
              <a:gd name="connsiteX24" fmla="*/ 5475173 w 9497977"/>
              <a:gd name="connsiteY24" fmla="*/ 6474347 h 6857968"/>
              <a:gd name="connsiteX25" fmla="*/ 5475173 w 9497977"/>
              <a:gd name="connsiteY25" fmla="*/ 6545648 h 6857968"/>
              <a:gd name="connsiteX26" fmla="*/ 5546474 w 9497977"/>
              <a:gd name="connsiteY26" fmla="*/ 6545648 h 6857968"/>
              <a:gd name="connsiteX27" fmla="*/ 5546474 w 9497977"/>
              <a:gd name="connsiteY27" fmla="*/ 6474347 h 6857968"/>
              <a:gd name="connsiteX28" fmla="*/ 5332500 w 9497977"/>
              <a:gd name="connsiteY28" fmla="*/ 6474347 h 6857968"/>
              <a:gd name="connsiteX29" fmla="*/ 5332500 w 9497977"/>
              <a:gd name="connsiteY29" fmla="*/ 6545648 h 6857968"/>
              <a:gd name="connsiteX30" fmla="*/ 5403801 w 9497977"/>
              <a:gd name="connsiteY30" fmla="*/ 6545648 h 6857968"/>
              <a:gd name="connsiteX31" fmla="*/ 5403801 w 9497977"/>
              <a:gd name="connsiteY31" fmla="*/ 6474347 h 6857968"/>
              <a:gd name="connsiteX32" fmla="*/ 5189828 w 9497977"/>
              <a:gd name="connsiteY32" fmla="*/ 6474347 h 6857968"/>
              <a:gd name="connsiteX33" fmla="*/ 5189828 w 9497977"/>
              <a:gd name="connsiteY33" fmla="*/ 6545648 h 6857968"/>
              <a:gd name="connsiteX34" fmla="*/ 5261129 w 9497977"/>
              <a:gd name="connsiteY34" fmla="*/ 6545648 h 6857968"/>
              <a:gd name="connsiteX35" fmla="*/ 5261129 w 9497977"/>
              <a:gd name="connsiteY35" fmla="*/ 6474347 h 6857968"/>
              <a:gd name="connsiteX36" fmla="*/ 5047226 w 9497977"/>
              <a:gd name="connsiteY36" fmla="*/ 6474347 h 6857968"/>
              <a:gd name="connsiteX37" fmla="*/ 5047226 w 9497977"/>
              <a:gd name="connsiteY37" fmla="*/ 6545648 h 6857968"/>
              <a:gd name="connsiteX38" fmla="*/ 5118527 w 9497977"/>
              <a:gd name="connsiteY38" fmla="*/ 6545648 h 6857968"/>
              <a:gd name="connsiteX39" fmla="*/ 5118527 w 9497977"/>
              <a:gd name="connsiteY39" fmla="*/ 6474347 h 6857968"/>
              <a:gd name="connsiteX40" fmla="*/ 4904553 w 9497977"/>
              <a:gd name="connsiteY40" fmla="*/ 6474347 h 6857968"/>
              <a:gd name="connsiteX41" fmla="*/ 4904553 w 9497977"/>
              <a:gd name="connsiteY41" fmla="*/ 6545648 h 6857968"/>
              <a:gd name="connsiteX42" fmla="*/ 4975854 w 9497977"/>
              <a:gd name="connsiteY42" fmla="*/ 6545648 h 6857968"/>
              <a:gd name="connsiteX43" fmla="*/ 4975854 w 9497977"/>
              <a:gd name="connsiteY43" fmla="*/ 6474347 h 6857968"/>
              <a:gd name="connsiteX44" fmla="*/ 4761952 w 9497977"/>
              <a:gd name="connsiteY44" fmla="*/ 6474347 h 6857968"/>
              <a:gd name="connsiteX45" fmla="*/ 4761952 w 9497977"/>
              <a:gd name="connsiteY45" fmla="*/ 6545648 h 6857968"/>
              <a:gd name="connsiteX46" fmla="*/ 4833253 w 9497977"/>
              <a:gd name="connsiteY46" fmla="*/ 6545648 h 6857968"/>
              <a:gd name="connsiteX47" fmla="*/ 4833253 w 9497977"/>
              <a:gd name="connsiteY47" fmla="*/ 6474347 h 6857968"/>
              <a:gd name="connsiteX48" fmla="*/ 4619279 w 9497977"/>
              <a:gd name="connsiteY48" fmla="*/ 6474347 h 6857968"/>
              <a:gd name="connsiteX49" fmla="*/ 4619279 w 9497977"/>
              <a:gd name="connsiteY49" fmla="*/ 6545648 h 6857968"/>
              <a:gd name="connsiteX50" fmla="*/ 4690580 w 9497977"/>
              <a:gd name="connsiteY50" fmla="*/ 6545648 h 6857968"/>
              <a:gd name="connsiteX51" fmla="*/ 4690580 w 9497977"/>
              <a:gd name="connsiteY51" fmla="*/ 6474347 h 6857968"/>
              <a:gd name="connsiteX52" fmla="*/ 4476678 w 9497977"/>
              <a:gd name="connsiteY52" fmla="*/ 6474347 h 6857968"/>
              <a:gd name="connsiteX53" fmla="*/ 4476678 w 9497977"/>
              <a:gd name="connsiteY53" fmla="*/ 6545648 h 6857968"/>
              <a:gd name="connsiteX54" fmla="*/ 4547979 w 9497977"/>
              <a:gd name="connsiteY54" fmla="*/ 6545648 h 6857968"/>
              <a:gd name="connsiteX55" fmla="*/ 4547979 w 9497977"/>
              <a:gd name="connsiteY55" fmla="*/ 6474347 h 6857968"/>
              <a:gd name="connsiteX56" fmla="*/ 4334005 w 9497977"/>
              <a:gd name="connsiteY56" fmla="*/ 6474347 h 6857968"/>
              <a:gd name="connsiteX57" fmla="*/ 4334005 w 9497977"/>
              <a:gd name="connsiteY57" fmla="*/ 6545648 h 6857968"/>
              <a:gd name="connsiteX58" fmla="*/ 4405306 w 9497977"/>
              <a:gd name="connsiteY58" fmla="*/ 6545648 h 6857968"/>
              <a:gd name="connsiteX59" fmla="*/ 4405306 w 9497977"/>
              <a:gd name="connsiteY59" fmla="*/ 6474347 h 6857968"/>
              <a:gd name="connsiteX60" fmla="*/ 4191404 w 9497977"/>
              <a:gd name="connsiteY60" fmla="*/ 6474347 h 6857968"/>
              <a:gd name="connsiteX61" fmla="*/ 4191404 w 9497977"/>
              <a:gd name="connsiteY61" fmla="*/ 6545648 h 6857968"/>
              <a:gd name="connsiteX62" fmla="*/ 4262705 w 9497977"/>
              <a:gd name="connsiteY62" fmla="*/ 6545648 h 6857968"/>
              <a:gd name="connsiteX63" fmla="*/ 4262705 w 9497977"/>
              <a:gd name="connsiteY63" fmla="*/ 6474347 h 6857968"/>
              <a:gd name="connsiteX64" fmla="*/ 4048731 w 9497977"/>
              <a:gd name="connsiteY64" fmla="*/ 6474347 h 6857968"/>
              <a:gd name="connsiteX65" fmla="*/ 4048731 w 9497977"/>
              <a:gd name="connsiteY65" fmla="*/ 6545648 h 6857968"/>
              <a:gd name="connsiteX66" fmla="*/ 4120032 w 9497977"/>
              <a:gd name="connsiteY66" fmla="*/ 6545648 h 6857968"/>
              <a:gd name="connsiteX67" fmla="*/ 4120032 w 9497977"/>
              <a:gd name="connsiteY67" fmla="*/ 6474347 h 6857968"/>
              <a:gd name="connsiteX68" fmla="*/ 3906059 w 9497977"/>
              <a:gd name="connsiteY68" fmla="*/ 6474347 h 6857968"/>
              <a:gd name="connsiteX69" fmla="*/ 3906059 w 9497977"/>
              <a:gd name="connsiteY69" fmla="*/ 6545648 h 6857968"/>
              <a:gd name="connsiteX70" fmla="*/ 3977360 w 9497977"/>
              <a:gd name="connsiteY70" fmla="*/ 6545648 h 6857968"/>
              <a:gd name="connsiteX71" fmla="*/ 3977360 w 9497977"/>
              <a:gd name="connsiteY71" fmla="*/ 6474347 h 6857968"/>
              <a:gd name="connsiteX72" fmla="*/ 3763457 w 9497977"/>
              <a:gd name="connsiteY72" fmla="*/ 6474347 h 6857968"/>
              <a:gd name="connsiteX73" fmla="*/ 3763457 w 9497977"/>
              <a:gd name="connsiteY73" fmla="*/ 6545648 h 6857968"/>
              <a:gd name="connsiteX74" fmla="*/ 3834758 w 9497977"/>
              <a:gd name="connsiteY74" fmla="*/ 6545648 h 6857968"/>
              <a:gd name="connsiteX75" fmla="*/ 3834758 w 9497977"/>
              <a:gd name="connsiteY75" fmla="*/ 6474347 h 6857968"/>
              <a:gd name="connsiteX76" fmla="*/ 3620784 w 9497977"/>
              <a:gd name="connsiteY76" fmla="*/ 6474347 h 6857968"/>
              <a:gd name="connsiteX77" fmla="*/ 3620784 w 9497977"/>
              <a:gd name="connsiteY77" fmla="*/ 6545648 h 6857968"/>
              <a:gd name="connsiteX78" fmla="*/ 3692085 w 9497977"/>
              <a:gd name="connsiteY78" fmla="*/ 6545648 h 6857968"/>
              <a:gd name="connsiteX79" fmla="*/ 3692085 w 9497977"/>
              <a:gd name="connsiteY79" fmla="*/ 6474347 h 6857968"/>
              <a:gd name="connsiteX80" fmla="*/ 3478184 w 9497977"/>
              <a:gd name="connsiteY80" fmla="*/ 6474347 h 6857968"/>
              <a:gd name="connsiteX81" fmla="*/ 3478184 w 9497977"/>
              <a:gd name="connsiteY81" fmla="*/ 6545648 h 6857968"/>
              <a:gd name="connsiteX82" fmla="*/ 3549484 w 9497977"/>
              <a:gd name="connsiteY82" fmla="*/ 6545648 h 6857968"/>
              <a:gd name="connsiteX83" fmla="*/ 3549484 w 9497977"/>
              <a:gd name="connsiteY83" fmla="*/ 6474347 h 6857968"/>
              <a:gd name="connsiteX84" fmla="*/ 3335511 w 9497977"/>
              <a:gd name="connsiteY84" fmla="*/ 6474347 h 6857968"/>
              <a:gd name="connsiteX85" fmla="*/ 3335511 w 9497977"/>
              <a:gd name="connsiteY85" fmla="*/ 6545648 h 6857968"/>
              <a:gd name="connsiteX86" fmla="*/ 3406811 w 9497977"/>
              <a:gd name="connsiteY86" fmla="*/ 6545648 h 6857968"/>
              <a:gd name="connsiteX87" fmla="*/ 3406811 w 9497977"/>
              <a:gd name="connsiteY87" fmla="*/ 6474347 h 6857968"/>
              <a:gd name="connsiteX88" fmla="*/ 3192839 w 9497977"/>
              <a:gd name="connsiteY88" fmla="*/ 6474347 h 6857968"/>
              <a:gd name="connsiteX89" fmla="*/ 3192839 w 9497977"/>
              <a:gd name="connsiteY89" fmla="*/ 6545648 h 6857968"/>
              <a:gd name="connsiteX90" fmla="*/ 3264139 w 9497977"/>
              <a:gd name="connsiteY90" fmla="*/ 6545648 h 6857968"/>
              <a:gd name="connsiteX91" fmla="*/ 3264139 w 9497977"/>
              <a:gd name="connsiteY91" fmla="*/ 6474347 h 6857968"/>
              <a:gd name="connsiteX92" fmla="*/ 3050237 w 9497977"/>
              <a:gd name="connsiteY92" fmla="*/ 6474347 h 6857968"/>
              <a:gd name="connsiteX93" fmla="*/ 3050237 w 9497977"/>
              <a:gd name="connsiteY93" fmla="*/ 6545648 h 6857968"/>
              <a:gd name="connsiteX94" fmla="*/ 3121537 w 9497977"/>
              <a:gd name="connsiteY94" fmla="*/ 6545648 h 6857968"/>
              <a:gd name="connsiteX95" fmla="*/ 3121537 w 9497977"/>
              <a:gd name="connsiteY95" fmla="*/ 6474347 h 6857968"/>
              <a:gd name="connsiteX96" fmla="*/ 2907564 w 9497977"/>
              <a:gd name="connsiteY96" fmla="*/ 6474347 h 6857968"/>
              <a:gd name="connsiteX97" fmla="*/ 2907564 w 9497977"/>
              <a:gd name="connsiteY97" fmla="*/ 6545648 h 6857968"/>
              <a:gd name="connsiteX98" fmla="*/ 2978865 w 9497977"/>
              <a:gd name="connsiteY98" fmla="*/ 6545648 h 6857968"/>
              <a:gd name="connsiteX99" fmla="*/ 2978865 w 9497977"/>
              <a:gd name="connsiteY99" fmla="*/ 6474347 h 6857968"/>
              <a:gd name="connsiteX100" fmla="*/ 2764962 w 9497977"/>
              <a:gd name="connsiteY100" fmla="*/ 6474347 h 6857968"/>
              <a:gd name="connsiteX101" fmla="*/ 2764962 w 9497977"/>
              <a:gd name="connsiteY101" fmla="*/ 6545648 h 6857968"/>
              <a:gd name="connsiteX102" fmla="*/ 2836263 w 9497977"/>
              <a:gd name="connsiteY102" fmla="*/ 6545648 h 6857968"/>
              <a:gd name="connsiteX103" fmla="*/ 2836263 w 9497977"/>
              <a:gd name="connsiteY103" fmla="*/ 6474347 h 6857968"/>
              <a:gd name="connsiteX104" fmla="*/ 2622291 w 9497977"/>
              <a:gd name="connsiteY104" fmla="*/ 6474347 h 6857968"/>
              <a:gd name="connsiteX105" fmla="*/ 2622291 w 9497977"/>
              <a:gd name="connsiteY105" fmla="*/ 6545648 h 6857968"/>
              <a:gd name="connsiteX106" fmla="*/ 2693591 w 9497977"/>
              <a:gd name="connsiteY106" fmla="*/ 6545648 h 6857968"/>
              <a:gd name="connsiteX107" fmla="*/ 2693591 w 9497977"/>
              <a:gd name="connsiteY107" fmla="*/ 6474347 h 6857968"/>
              <a:gd name="connsiteX108" fmla="*/ 2479688 w 9497977"/>
              <a:gd name="connsiteY108" fmla="*/ 6474347 h 6857968"/>
              <a:gd name="connsiteX109" fmla="*/ 2479688 w 9497977"/>
              <a:gd name="connsiteY109" fmla="*/ 6545648 h 6857968"/>
              <a:gd name="connsiteX110" fmla="*/ 2550990 w 9497977"/>
              <a:gd name="connsiteY110" fmla="*/ 6545648 h 6857968"/>
              <a:gd name="connsiteX111" fmla="*/ 2550990 w 9497977"/>
              <a:gd name="connsiteY111" fmla="*/ 6474347 h 6857968"/>
              <a:gd name="connsiteX112" fmla="*/ 2337016 w 9497977"/>
              <a:gd name="connsiteY112" fmla="*/ 6474347 h 6857968"/>
              <a:gd name="connsiteX113" fmla="*/ 2337016 w 9497977"/>
              <a:gd name="connsiteY113" fmla="*/ 6545648 h 6857968"/>
              <a:gd name="connsiteX114" fmla="*/ 2408317 w 9497977"/>
              <a:gd name="connsiteY114" fmla="*/ 6545648 h 6857968"/>
              <a:gd name="connsiteX115" fmla="*/ 2408317 w 9497977"/>
              <a:gd name="connsiteY115" fmla="*/ 6474347 h 6857968"/>
              <a:gd name="connsiteX116" fmla="*/ 2195429 w 9497977"/>
              <a:gd name="connsiteY116" fmla="*/ 6474347 h 6857968"/>
              <a:gd name="connsiteX117" fmla="*/ 2195429 w 9497977"/>
              <a:gd name="connsiteY117" fmla="*/ 6545648 h 6857968"/>
              <a:gd name="connsiteX118" fmla="*/ 2266731 w 9497977"/>
              <a:gd name="connsiteY118" fmla="*/ 6545648 h 6857968"/>
              <a:gd name="connsiteX119" fmla="*/ 2266731 w 9497977"/>
              <a:gd name="connsiteY119" fmla="*/ 6474347 h 6857968"/>
              <a:gd name="connsiteX120" fmla="*/ 2052828 w 9497977"/>
              <a:gd name="connsiteY120" fmla="*/ 6474347 h 6857968"/>
              <a:gd name="connsiteX121" fmla="*/ 2052828 w 9497977"/>
              <a:gd name="connsiteY121" fmla="*/ 6545648 h 6857968"/>
              <a:gd name="connsiteX122" fmla="*/ 2124128 w 9497977"/>
              <a:gd name="connsiteY122" fmla="*/ 6545648 h 6857968"/>
              <a:gd name="connsiteX123" fmla="*/ 2124128 w 9497977"/>
              <a:gd name="connsiteY123" fmla="*/ 6474347 h 6857968"/>
              <a:gd name="connsiteX124" fmla="*/ 1910155 w 9497977"/>
              <a:gd name="connsiteY124" fmla="*/ 6474347 h 6857968"/>
              <a:gd name="connsiteX125" fmla="*/ 1910155 w 9497977"/>
              <a:gd name="connsiteY125" fmla="*/ 6545648 h 6857968"/>
              <a:gd name="connsiteX126" fmla="*/ 1981455 w 9497977"/>
              <a:gd name="connsiteY126" fmla="*/ 6545648 h 6857968"/>
              <a:gd name="connsiteX127" fmla="*/ 1981455 w 9497977"/>
              <a:gd name="connsiteY127" fmla="*/ 6474347 h 6857968"/>
              <a:gd name="connsiteX128" fmla="*/ 1767483 w 9497977"/>
              <a:gd name="connsiteY128" fmla="*/ 6474347 h 6857968"/>
              <a:gd name="connsiteX129" fmla="*/ 1767483 w 9497977"/>
              <a:gd name="connsiteY129" fmla="*/ 6545648 h 6857968"/>
              <a:gd name="connsiteX130" fmla="*/ 1838783 w 9497977"/>
              <a:gd name="connsiteY130" fmla="*/ 6545648 h 6857968"/>
              <a:gd name="connsiteX131" fmla="*/ 1838783 w 9497977"/>
              <a:gd name="connsiteY131" fmla="*/ 6474347 h 6857968"/>
              <a:gd name="connsiteX132" fmla="*/ 1624882 w 9497977"/>
              <a:gd name="connsiteY132" fmla="*/ 6474347 h 6857968"/>
              <a:gd name="connsiteX133" fmla="*/ 1624882 w 9497977"/>
              <a:gd name="connsiteY133" fmla="*/ 6545648 h 6857968"/>
              <a:gd name="connsiteX134" fmla="*/ 1696183 w 9497977"/>
              <a:gd name="connsiteY134" fmla="*/ 6545648 h 6857968"/>
              <a:gd name="connsiteX135" fmla="*/ 1696183 w 9497977"/>
              <a:gd name="connsiteY135" fmla="*/ 6474347 h 6857968"/>
              <a:gd name="connsiteX136" fmla="*/ 1482215 w 9497977"/>
              <a:gd name="connsiteY136" fmla="*/ 6474347 h 6857968"/>
              <a:gd name="connsiteX137" fmla="*/ 1482215 w 9497977"/>
              <a:gd name="connsiteY137" fmla="*/ 6545648 h 6857968"/>
              <a:gd name="connsiteX138" fmla="*/ 1553511 w 9497977"/>
              <a:gd name="connsiteY138" fmla="*/ 6545648 h 6857968"/>
              <a:gd name="connsiteX139" fmla="*/ 1553511 w 9497977"/>
              <a:gd name="connsiteY139" fmla="*/ 6474347 h 6857968"/>
              <a:gd name="connsiteX140" fmla="*/ 1339617 w 9497977"/>
              <a:gd name="connsiteY140" fmla="*/ 6474347 h 6857968"/>
              <a:gd name="connsiteX141" fmla="*/ 1339617 w 9497977"/>
              <a:gd name="connsiteY141" fmla="*/ 6545648 h 6857968"/>
              <a:gd name="connsiteX142" fmla="*/ 1410920 w 9497977"/>
              <a:gd name="connsiteY142" fmla="*/ 6545648 h 6857968"/>
              <a:gd name="connsiteX143" fmla="*/ 1410920 w 9497977"/>
              <a:gd name="connsiteY143" fmla="*/ 6474347 h 6857968"/>
              <a:gd name="connsiteX144" fmla="*/ 1196941 w 9497977"/>
              <a:gd name="connsiteY144" fmla="*/ 6474347 h 6857968"/>
              <a:gd name="connsiteX145" fmla="*/ 1196941 w 9497977"/>
              <a:gd name="connsiteY145" fmla="*/ 6545648 h 6857968"/>
              <a:gd name="connsiteX146" fmla="*/ 1268245 w 9497977"/>
              <a:gd name="connsiteY146" fmla="*/ 6545648 h 6857968"/>
              <a:gd name="connsiteX147" fmla="*/ 1268245 w 9497977"/>
              <a:gd name="connsiteY147" fmla="*/ 6474347 h 6857968"/>
              <a:gd name="connsiteX148" fmla="*/ 1054277 w 9497977"/>
              <a:gd name="connsiteY148" fmla="*/ 6474347 h 6857968"/>
              <a:gd name="connsiteX149" fmla="*/ 1054277 w 9497977"/>
              <a:gd name="connsiteY149" fmla="*/ 6545648 h 6857968"/>
              <a:gd name="connsiteX150" fmla="*/ 1125575 w 9497977"/>
              <a:gd name="connsiteY150" fmla="*/ 6545648 h 6857968"/>
              <a:gd name="connsiteX151" fmla="*/ 1125575 w 9497977"/>
              <a:gd name="connsiteY151" fmla="*/ 6474347 h 6857968"/>
              <a:gd name="connsiteX152" fmla="*/ 911663 w 9497977"/>
              <a:gd name="connsiteY152" fmla="*/ 6474347 h 6857968"/>
              <a:gd name="connsiteX153" fmla="*/ 911663 w 9497977"/>
              <a:gd name="connsiteY153" fmla="*/ 6545648 h 6857968"/>
              <a:gd name="connsiteX154" fmla="*/ 982964 w 9497977"/>
              <a:gd name="connsiteY154" fmla="*/ 6545648 h 6857968"/>
              <a:gd name="connsiteX155" fmla="*/ 982964 w 9497977"/>
              <a:gd name="connsiteY155" fmla="*/ 6474347 h 6857968"/>
              <a:gd name="connsiteX156" fmla="*/ 769001 w 9497977"/>
              <a:gd name="connsiteY156" fmla="*/ 6474347 h 6857968"/>
              <a:gd name="connsiteX157" fmla="*/ 769001 w 9497977"/>
              <a:gd name="connsiteY157" fmla="*/ 6545648 h 6857968"/>
              <a:gd name="connsiteX158" fmla="*/ 840299 w 9497977"/>
              <a:gd name="connsiteY158" fmla="*/ 6545648 h 6857968"/>
              <a:gd name="connsiteX159" fmla="*/ 840299 w 9497977"/>
              <a:gd name="connsiteY159" fmla="*/ 6474347 h 6857968"/>
              <a:gd name="connsiteX160" fmla="*/ 626392 w 9497977"/>
              <a:gd name="connsiteY160" fmla="*/ 6474347 h 6857968"/>
              <a:gd name="connsiteX161" fmla="*/ 626392 w 9497977"/>
              <a:gd name="connsiteY161" fmla="*/ 6545648 h 6857968"/>
              <a:gd name="connsiteX162" fmla="*/ 697691 w 9497977"/>
              <a:gd name="connsiteY162" fmla="*/ 6545648 h 6857968"/>
              <a:gd name="connsiteX163" fmla="*/ 697691 w 9497977"/>
              <a:gd name="connsiteY163" fmla="*/ 6474347 h 6857968"/>
              <a:gd name="connsiteX164" fmla="*/ 483718 w 9497977"/>
              <a:gd name="connsiteY164" fmla="*/ 6474347 h 6857968"/>
              <a:gd name="connsiteX165" fmla="*/ 483718 w 9497977"/>
              <a:gd name="connsiteY165" fmla="*/ 6545648 h 6857968"/>
              <a:gd name="connsiteX166" fmla="*/ 555020 w 9497977"/>
              <a:gd name="connsiteY166" fmla="*/ 6545648 h 6857968"/>
              <a:gd name="connsiteX167" fmla="*/ 555020 w 9497977"/>
              <a:gd name="connsiteY167" fmla="*/ 6474347 h 6857968"/>
              <a:gd name="connsiteX168" fmla="*/ 7329490 w 9497977"/>
              <a:gd name="connsiteY168" fmla="*/ 6325709 h 6857968"/>
              <a:gd name="connsiteX169" fmla="*/ 7329490 w 9497977"/>
              <a:gd name="connsiteY169" fmla="*/ 6397010 h 6857968"/>
              <a:gd name="connsiteX170" fmla="*/ 7400791 w 9497977"/>
              <a:gd name="connsiteY170" fmla="*/ 6397010 h 6857968"/>
              <a:gd name="connsiteX171" fmla="*/ 7400791 w 9497977"/>
              <a:gd name="connsiteY171" fmla="*/ 6325709 h 6857968"/>
              <a:gd name="connsiteX172" fmla="*/ 7186888 w 9497977"/>
              <a:gd name="connsiteY172" fmla="*/ 6325709 h 6857968"/>
              <a:gd name="connsiteX173" fmla="*/ 7186888 w 9497977"/>
              <a:gd name="connsiteY173" fmla="*/ 6397010 h 6857968"/>
              <a:gd name="connsiteX174" fmla="*/ 7258188 w 9497977"/>
              <a:gd name="connsiteY174" fmla="*/ 6397010 h 6857968"/>
              <a:gd name="connsiteX175" fmla="*/ 7258188 w 9497977"/>
              <a:gd name="connsiteY175" fmla="*/ 6325709 h 6857968"/>
              <a:gd name="connsiteX176" fmla="*/ 7044216 w 9497977"/>
              <a:gd name="connsiteY176" fmla="*/ 6325709 h 6857968"/>
              <a:gd name="connsiteX177" fmla="*/ 7044216 w 9497977"/>
              <a:gd name="connsiteY177" fmla="*/ 6397010 h 6857968"/>
              <a:gd name="connsiteX178" fmla="*/ 7115517 w 9497977"/>
              <a:gd name="connsiteY178" fmla="*/ 6397010 h 6857968"/>
              <a:gd name="connsiteX179" fmla="*/ 7115517 w 9497977"/>
              <a:gd name="connsiteY179" fmla="*/ 6325709 h 6857968"/>
              <a:gd name="connsiteX180" fmla="*/ 6901543 w 9497977"/>
              <a:gd name="connsiteY180" fmla="*/ 6325709 h 6857968"/>
              <a:gd name="connsiteX181" fmla="*/ 6901543 w 9497977"/>
              <a:gd name="connsiteY181" fmla="*/ 6397010 h 6857968"/>
              <a:gd name="connsiteX182" fmla="*/ 6972844 w 9497977"/>
              <a:gd name="connsiteY182" fmla="*/ 6397010 h 6857968"/>
              <a:gd name="connsiteX183" fmla="*/ 6972844 w 9497977"/>
              <a:gd name="connsiteY183" fmla="*/ 6325709 h 6857968"/>
              <a:gd name="connsiteX184" fmla="*/ 6758942 w 9497977"/>
              <a:gd name="connsiteY184" fmla="*/ 6325709 h 6857968"/>
              <a:gd name="connsiteX185" fmla="*/ 6758942 w 9497977"/>
              <a:gd name="connsiteY185" fmla="*/ 6397010 h 6857968"/>
              <a:gd name="connsiteX186" fmla="*/ 6830242 w 9497977"/>
              <a:gd name="connsiteY186" fmla="*/ 6397010 h 6857968"/>
              <a:gd name="connsiteX187" fmla="*/ 6830242 w 9497977"/>
              <a:gd name="connsiteY187" fmla="*/ 6325709 h 6857968"/>
              <a:gd name="connsiteX188" fmla="*/ 6616269 w 9497977"/>
              <a:gd name="connsiteY188" fmla="*/ 6325709 h 6857968"/>
              <a:gd name="connsiteX189" fmla="*/ 6616269 w 9497977"/>
              <a:gd name="connsiteY189" fmla="*/ 6397010 h 6857968"/>
              <a:gd name="connsiteX190" fmla="*/ 6687570 w 9497977"/>
              <a:gd name="connsiteY190" fmla="*/ 6397010 h 6857968"/>
              <a:gd name="connsiteX191" fmla="*/ 6687570 w 9497977"/>
              <a:gd name="connsiteY191" fmla="*/ 6325709 h 6857968"/>
              <a:gd name="connsiteX192" fmla="*/ 6473667 w 9497977"/>
              <a:gd name="connsiteY192" fmla="*/ 6325709 h 6857968"/>
              <a:gd name="connsiteX193" fmla="*/ 6473667 w 9497977"/>
              <a:gd name="connsiteY193" fmla="*/ 6397010 h 6857968"/>
              <a:gd name="connsiteX194" fmla="*/ 6544968 w 9497977"/>
              <a:gd name="connsiteY194" fmla="*/ 6397010 h 6857968"/>
              <a:gd name="connsiteX195" fmla="*/ 6544968 w 9497977"/>
              <a:gd name="connsiteY195" fmla="*/ 6325709 h 6857968"/>
              <a:gd name="connsiteX196" fmla="*/ 6330995 w 9497977"/>
              <a:gd name="connsiteY196" fmla="*/ 6325709 h 6857968"/>
              <a:gd name="connsiteX197" fmla="*/ 6330995 w 9497977"/>
              <a:gd name="connsiteY197" fmla="*/ 6397010 h 6857968"/>
              <a:gd name="connsiteX198" fmla="*/ 6402296 w 9497977"/>
              <a:gd name="connsiteY198" fmla="*/ 6397010 h 6857968"/>
              <a:gd name="connsiteX199" fmla="*/ 6402296 w 9497977"/>
              <a:gd name="connsiteY199" fmla="*/ 6325709 h 6857968"/>
              <a:gd name="connsiteX200" fmla="*/ 6188393 w 9497977"/>
              <a:gd name="connsiteY200" fmla="*/ 6325709 h 6857968"/>
              <a:gd name="connsiteX201" fmla="*/ 6188393 w 9497977"/>
              <a:gd name="connsiteY201" fmla="*/ 6397010 h 6857968"/>
              <a:gd name="connsiteX202" fmla="*/ 6259694 w 9497977"/>
              <a:gd name="connsiteY202" fmla="*/ 6397010 h 6857968"/>
              <a:gd name="connsiteX203" fmla="*/ 6259694 w 9497977"/>
              <a:gd name="connsiteY203" fmla="*/ 6325709 h 6857968"/>
              <a:gd name="connsiteX204" fmla="*/ 6045721 w 9497977"/>
              <a:gd name="connsiteY204" fmla="*/ 6325709 h 6857968"/>
              <a:gd name="connsiteX205" fmla="*/ 6045721 w 9497977"/>
              <a:gd name="connsiteY205" fmla="*/ 6397010 h 6857968"/>
              <a:gd name="connsiteX206" fmla="*/ 6117021 w 9497977"/>
              <a:gd name="connsiteY206" fmla="*/ 6397010 h 6857968"/>
              <a:gd name="connsiteX207" fmla="*/ 6117021 w 9497977"/>
              <a:gd name="connsiteY207" fmla="*/ 6325709 h 6857968"/>
              <a:gd name="connsiteX208" fmla="*/ 5903048 w 9497977"/>
              <a:gd name="connsiteY208" fmla="*/ 6325709 h 6857968"/>
              <a:gd name="connsiteX209" fmla="*/ 5903048 w 9497977"/>
              <a:gd name="connsiteY209" fmla="*/ 6397010 h 6857968"/>
              <a:gd name="connsiteX210" fmla="*/ 5974349 w 9497977"/>
              <a:gd name="connsiteY210" fmla="*/ 6397010 h 6857968"/>
              <a:gd name="connsiteX211" fmla="*/ 5974349 w 9497977"/>
              <a:gd name="connsiteY211" fmla="*/ 6325709 h 6857968"/>
              <a:gd name="connsiteX212" fmla="*/ 5760447 w 9497977"/>
              <a:gd name="connsiteY212" fmla="*/ 6325709 h 6857968"/>
              <a:gd name="connsiteX213" fmla="*/ 5760447 w 9497977"/>
              <a:gd name="connsiteY213" fmla="*/ 6397010 h 6857968"/>
              <a:gd name="connsiteX214" fmla="*/ 5831748 w 9497977"/>
              <a:gd name="connsiteY214" fmla="*/ 6397010 h 6857968"/>
              <a:gd name="connsiteX215" fmla="*/ 5831748 w 9497977"/>
              <a:gd name="connsiteY215" fmla="*/ 6325709 h 6857968"/>
              <a:gd name="connsiteX216" fmla="*/ 5617774 w 9497977"/>
              <a:gd name="connsiteY216" fmla="*/ 6325709 h 6857968"/>
              <a:gd name="connsiteX217" fmla="*/ 5617774 w 9497977"/>
              <a:gd name="connsiteY217" fmla="*/ 6397010 h 6857968"/>
              <a:gd name="connsiteX218" fmla="*/ 5689075 w 9497977"/>
              <a:gd name="connsiteY218" fmla="*/ 6397010 h 6857968"/>
              <a:gd name="connsiteX219" fmla="*/ 5689075 w 9497977"/>
              <a:gd name="connsiteY219" fmla="*/ 6325709 h 6857968"/>
              <a:gd name="connsiteX220" fmla="*/ 5475173 w 9497977"/>
              <a:gd name="connsiteY220" fmla="*/ 6325709 h 6857968"/>
              <a:gd name="connsiteX221" fmla="*/ 5475173 w 9497977"/>
              <a:gd name="connsiteY221" fmla="*/ 6397010 h 6857968"/>
              <a:gd name="connsiteX222" fmla="*/ 5546474 w 9497977"/>
              <a:gd name="connsiteY222" fmla="*/ 6397010 h 6857968"/>
              <a:gd name="connsiteX223" fmla="*/ 5546474 w 9497977"/>
              <a:gd name="connsiteY223" fmla="*/ 6325709 h 6857968"/>
              <a:gd name="connsiteX224" fmla="*/ 5332500 w 9497977"/>
              <a:gd name="connsiteY224" fmla="*/ 6325709 h 6857968"/>
              <a:gd name="connsiteX225" fmla="*/ 5332500 w 9497977"/>
              <a:gd name="connsiteY225" fmla="*/ 6397010 h 6857968"/>
              <a:gd name="connsiteX226" fmla="*/ 5403801 w 9497977"/>
              <a:gd name="connsiteY226" fmla="*/ 6397010 h 6857968"/>
              <a:gd name="connsiteX227" fmla="*/ 5403801 w 9497977"/>
              <a:gd name="connsiteY227" fmla="*/ 6325709 h 6857968"/>
              <a:gd name="connsiteX228" fmla="*/ 5189828 w 9497977"/>
              <a:gd name="connsiteY228" fmla="*/ 6325709 h 6857968"/>
              <a:gd name="connsiteX229" fmla="*/ 5189828 w 9497977"/>
              <a:gd name="connsiteY229" fmla="*/ 6397010 h 6857968"/>
              <a:gd name="connsiteX230" fmla="*/ 5261129 w 9497977"/>
              <a:gd name="connsiteY230" fmla="*/ 6397010 h 6857968"/>
              <a:gd name="connsiteX231" fmla="*/ 5261129 w 9497977"/>
              <a:gd name="connsiteY231" fmla="*/ 6325709 h 6857968"/>
              <a:gd name="connsiteX232" fmla="*/ 5047226 w 9497977"/>
              <a:gd name="connsiteY232" fmla="*/ 6325709 h 6857968"/>
              <a:gd name="connsiteX233" fmla="*/ 5047226 w 9497977"/>
              <a:gd name="connsiteY233" fmla="*/ 6397010 h 6857968"/>
              <a:gd name="connsiteX234" fmla="*/ 5118527 w 9497977"/>
              <a:gd name="connsiteY234" fmla="*/ 6397010 h 6857968"/>
              <a:gd name="connsiteX235" fmla="*/ 5118527 w 9497977"/>
              <a:gd name="connsiteY235" fmla="*/ 6325709 h 6857968"/>
              <a:gd name="connsiteX236" fmla="*/ 4904553 w 9497977"/>
              <a:gd name="connsiteY236" fmla="*/ 6325709 h 6857968"/>
              <a:gd name="connsiteX237" fmla="*/ 4904553 w 9497977"/>
              <a:gd name="connsiteY237" fmla="*/ 6397010 h 6857968"/>
              <a:gd name="connsiteX238" fmla="*/ 4975854 w 9497977"/>
              <a:gd name="connsiteY238" fmla="*/ 6397010 h 6857968"/>
              <a:gd name="connsiteX239" fmla="*/ 4975854 w 9497977"/>
              <a:gd name="connsiteY239" fmla="*/ 6325709 h 6857968"/>
              <a:gd name="connsiteX240" fmla="*/ 4761952 w 9497977"/>
              <a:gd name="connsiteY240" fmla="*/ 6325709 h 6857968"/>
              <a:gd name="connsiteX241" fmla="*/ 4761952 w 9497977"/>
              <a:gd name="connsiteY241" fmla="*/ 6397010 h 6857968"/>
              <a:gd name="connsiteX242" fmla="*/ 4833253 w 9497977"/>
              <a:gd name="connsiteY242" fmla="*/ 6397010 h 6857968"/>
              <a:gd name="connsiteX243" fmla="*/ 4833253 w 9497977"/>
              <a:gd name="connsiteY243" fmla="*/ 6325709 h 6857968"/>
              <a:gd name="connsiteX244" fmla="*/ 4619279 w 9497977"/>
              <a:gd name="connsiteY244" fmla="*/ 6325709 h 6857968"/>
              <a:gd name="connsiteX245" fmla="*/ 4619279 w 9497977"/>
              <a:gd name="connsiteY245" fmla="*/ 6397010 h 6857968"/>
              <a:gd name="connsiteX246" fmla="*/ 4690580 w 9497977"/>
              <a:gd name="connsiteY246" fmla="*/ 6397010 h 6857968"/>
              <a:gd name="connsiteX247" fmla="*/ 4690580 w 9497977"/>
              <a:gd name="connsiteY247" fmla="*/ 6325709 h 6857968"/>
              <a:gd name="connsiteX248" fmla="*/ 4476678 w 9497977"/>
              <a:gd name="connsiteY248" fmla="*/ 6325709 h 6857968"/>
              <a:gd name="connsiteX249" fmla="*/ 4476678 w 9497977"/>
              <a:gd name="connsiteY249" fmla="*/ 6397010 h 6857968"/>
              <a:gd name="connsiteX250" fmla="*/ 4547979 w 9497977"/>
              <a:gd name="connsiteY250" fmla="*/ 6397010 h 6857968"/>
              <a:gd name="connsiteX251" fmla="*/ 4547979 w 9497977"/>
              <a:gd name="connsiteY251" fmla="*/ 6325709 h 6857968"/>
              <a:gd name="connsiteX252" fmla="*/ 4334005 w 9497977"/>
              <a:gd name="connsiteY252" fmla="*/ 6325709 h 6857968"/>
              <a:gd name="connsiteX253" fmla="*/ 4334005 w 9497977"/>
              <a:gd name="connsiteY253" fmla="*/ 6397010 h 6857968"/>
              <a:gd name="connsiteX254" fmla="*/ 4405306 w 9497977"/>
              <a:gd name="connsiteY254" fmla="*/ 6397010 h 6857968"/>
              <a:gd name="connsiteX255" fmla="*/ 4405306 w 9497977"/>
              <a:gd name="connsiteY255" fmla="*/ 6325709 h 6857968"/>
              <a:gd name="connsiteX256" fmla="*/ 4191404 w 9497977"/>
              <a:gd name="connsiteY256" fmla="*/ 6325709 h 6857968"/>
              <a:gd name="connsiteX257" fmla="*/ 4191404 w 9497977"/>
              <a:gd name="connsiteY257" fmla="*/ 6397010 h 6857968"/>
              <a:gd name="connsiteX258" fmla="*/ 4262705 w 9497977"/>
              <a:gd name="connsiteY258" fmla="*/ 6397010 h 6857968"/>
              <a:gd name="connsiteX259" fmla="*/ 4262705 w 9497977"/>
              <a:gd name="connsiteY259" fmla="*/ 6325709 h 6857968"/>
              <a:gd name="connsiteX260" fmla="*/ 4048731 w 9497977"/>
              <a:gd name="connsiteY260" fmla="*/ 6325709 h 6857968"/>
              <a:gd name="connsiteX261" fmla="*/ 4048731 w 9497977"/>
              <a:gd name="connsiteY261" fmla="*/ 6397010 h 6857968"/>
              <a:gd name="connsiteX262" fmla="*/ 4120032 w 9497977"/>
              <a:gd name="connsiteY262" fmla="*/ 6397010 h 6857968"/>
              <a:gd name="connsiteX263" fmla="*/ 4120032 w 9497977"/>
              <a:gd name="connsiteY263" fmla="*/ 6325709 h 6857968"/>
              <a:gd name="connsiteX264" fmla="*/ 3906059 w 9497977"/>
              <a:gd name="connsiteY264" fmla="*/ 6325709 h 6857968"/>
              <a:gd name="connsiteX265" fmla="*/ 3906059 w 9497977"/>
              <a:gd name="connsiteY265" fmla="*/ 6397010 h 6857968"/>
              <a:gd name="connsiteX266" fmla="*/ 3977360 w 9497977"/>
              <a:gd name="connsiteY266" fmla="*/ 6397010 h 6857968"/>
              <a:gd name="connsiteX267" fmla="*/ 3977360 w 9497977"/>
              <a:gd name="connsiteY267" fmla="*/ 6325709 h 6857968"/>
              <a:gd name="connsiteX268" fmla="*/ 3763457 w 9497977"/>
              <a:gd name="connsiteY268" fmla="*/ 6325709 h 6857968"/>
              <a:gd name="connsiteX269" fmla="*/ 3763457 w 9497977"/>
              <a:gd name="connsiteY269" fmla="*/ 6397010 h 6857968"/>
              <a:gd name="connsiteX270" fmla="*/ 3834758 w 9497977"/>
              <a:gd name="connsiteY270" fmla="*/ 6397010 h 6857968"/>
              <a:gd name="connsiteX271" fmla="*/ 3834758 w 9497977"/>
              <a:gd name="connsiteY271" fmla="*/ 6325709 h 6857968"/>
              <a:gd name="connsiteX272" fmla="*/ 3620784 w 9497977"/>
              <a:gd name="connsiteY272" fmla="*/ 6325709 h 6857968"/>
              <a:gd name="connsiteX273" fmla="*/ 3620784 w 9497977"/>
              <a:gd name="connsiteY273" fmla="*/ 6397010 h 6857968"/>
              <a:gd name="connsiteX274" fmla="*/ 3692085 w 9497977"/>
              <a:gd name="connsiteY274" fmla="*/ 6397010 h 6857968"/>
              <a:gd name="connsiteX275" fmla="*/ 3692085 w 9497977"/>
              <a:gd name="connsiteY275" fmla="*/ 6325709 h 6857968"/>
              <a:gd name="connsiteX276" fmla="*/ 3478184 w 9497977"/>
              <a:gd name="connsiteY276" fmla="*/ 6325709 h 6857968"/>
              <a:gd name="connsiteX277" fmla="*/ 3478184 w 9497977"/>
              <a:gd name="connsiteY277" fmla="*/ 6397010 h 6857968"/>
              <a:gd name="connsiteX278" fmla="*/ 3549484 w 9497977"/>
              <a:gd name="connsiteY278" fmla="*/ 6397010 h 6857968"/>
              <a:gd name="connsiteX279" fmla="*/ 3549484 w 9497977"/>
              <a:gd name="connsiteY279" fmla="*/ 6325709 h 6857968"/>
              <a:gd name="connsiteX280" fmla="*/ 3335511 w 9497977"/>
              <a:gd name="connsiteY280" fmla="*/ 6325709 h 6857968"/>
              <a:gd name="connsiteX281" fmla="*/ 3335511 w 9497977"/>
              <a:gd name="connsiteY281" fmla="*/ 6397010 h 6857968"/>
              <a:gd name="connsiteX282" fmla="*/ 3406811 w 9497977"/>
              <a:gd name="connsiteY282" fmla="*/ 6397010 h 6857968"/>
              <a:gd name="connsiteX283" fmla="*/ 3406811 w 9497977"/>
              <a:gd name="connsiteY283" fmla="*/ 6325709 h 6857968"/>
              <a:gd name="connsiteX284" fmla="*/ 3192839 w 9497977"/>
              <a:gd name="connsiteY284" fmla="*/ 6325709 h 6857968"/>
              <a:gd name="connsiteX285" fmla="*/ 3192839 w 9497977"/>
              <a:gd name="connsiteY285" fmla="*/ 6397010 h 6857968"/>
              <a:gd name="connsiteX286" fmla="*/ 3264139 w 9497977"/>
              <a:gd name="connsiteY286" fmla="*/ 6397010 h 6857968"/>
              <a:gd name="connsiteX287" fmla="*/ 3264139 w 9497977"/>
              <a:gd name="connsiteY287" fmla="*/ 6325709 h 6857968"/>
              <a:gd name="connsiteX288" fmla="*/ 3050237 w 9497977"/>
              <a:gd name="connsiteY288" fmla="*/ 6325709 h 6857968"/>
              <a:gd name="connsiteX289" fmla="*/ 3050237 w 9497977"/>
              <a:gd name="connsiteY289" fmla="*/ 6397010 h 6857968"/>
              <a:gd name="connsiteX290" fmla="*/ 3121537 w 9497977"/>
              <a:gd name="connsiteY290" fmla="*/ 6397010 h 6857968"/>
              <a:gd name="connsiteX291" fmla="*/ 3121537 w 9497977"/>
              <a:gd name="connsiteY291" fmla="*/ 6325709 h 6857968"/>
              <a:gd name="connsiteX292" fmla="*/ 2907564 w 9497977"/>
              <a:gd name="connsiteY292" fmla="*/ 6325709 h 6857968"/>
              <a:gd name="connsiteX293" fmla="*/ 2907564 w 9497977"/>
              <a:gd name="connsiteY293" fmla="*/ 6397010 h 6857968"/>
              <a:gd name="connsiteX294" fmla="*/ 2978865 w 9497977"/>
              <a:gd name="connsiteY294" fmla="*/ 6397010 h 6857968"/>
              <a:gd name="connsiteX295" fmla="*/ 2978865 w 9497977"/>
              <a:gd name="connsiteY295" fmla="*/ 6325709 h 6857968"/>
              <a:gd name="connsiteX296" fmla="*/ 2764962 w 9497977"/>
              <a:gd name="connsiteY296" fmla="*/ 6325709 h 6857968"/>
              <a:gd name="connsiteX297" fmla="*/ 2764962 w 9497977"/>
              <a:gd name="connsiteY297" fmla="*/ 6397010 h 6857968"/>
              <a:gd name="connsiteX298" fmla="*/ 2836263 w 9497977"/>
              <a:gd name="connsiteY298" fmla="*/ 6397010 h 6857968"/>
              <a:gd name="connsiteX299" fmla="*/ 2836263 w 9497977"/>
              <a:gd name="connsiteY299" fmla="*/ 6325709 h 6857968"/>
              <a:gd name="connsiteX300" fmla="*/ 2622291 w 9497977"/>
              <a:gd name="connsiteY300" fmla="*/ 6325709 h 6857968"/>
              <a:gd name="connsiteX301" fmla="*/ 2622291 w 9497977"/>
              <a:gd name="connsiteY301" fmla="*/ 6397010 h 6857968"/>
              <a:gd name="connsiteX302" fmla="*/ 2693591 w 9497977"/>
              <a:gd name="connsiteY302" fmla="*/ 6397010 h 6857968"/>
              <a:gd name="connsiteX303" fmla="*/ 2693591 w 9497977"/>
              <a:gd name="connsiteY303" fmla="*/ 6325709 h 6857968"/>
              <a:gd name="connsiteX304" fmla="*/ 2479688 w 9497977"/>
              <a:gd name="connsiteY304" fmla="*/ 6325709 h 6857968"/>
              <a:gd name="connsiteX305" fmla="*/ 2479688 w 9497977"/>
              <a:gd name="connsiteY305" fmla="*/ 6397010 h 6857968"/>
              <a:gd name="connsiteX306" fmla="*/ 2550990 w 9497977"/>
              <a:gd name="connsiteY306" fmla="*/ 6397010 h 6857968"/>
              <a:gd name="connsiteX307" fmla="*/ 2550990 w 9497977"/>
              <a:gd name="connsiteY307" fmla="*/ 6325709 h 6857968"/>
              <a:gd name="connsiteX308" fmla="*/ 2337016 w 9497977"/>
              <a:gd name="connsiteY308" fmla="*/ 6325709 h 6857968"/>
              <a:gd name="connsiteX309" fmla="*/ 2337016 w 9497977"/>
              <a:gd name="connsiteY309" fmla="*/ 6397010 h 6857968"/>
              <a:gd name="connsiteX310" fmla="*/ 2408317 w 9497977"/>
              <a:gd name="connsiteY310" fmla="*/ 6397010 h 6857968"/>
              <a:gd name="connsiteX311" fmla="*/ 2408317 w 9497977"/>
              <a:gd name="connsiteY311" fmla="*/ 6325709 h 6857968"/>
              <a:gd name="connsiteX312" fmla="*/ 2195429 w 9497977"/>
              <a:gd name="connsiteY312" fmla="*/ 6325709 h 6857968"/>
              <a:gd name="connsiteX313" fmla="*/ 2195429 w 9497977"/>
              <a:gd name="connsiteY313" fmla="*/ 6397010 h 6857968"/>
              <a:gd name="connsiteX314" fmla="*/ 2266731 w 9497977"/>
              <a:gd name="connsiteY314" fmla="*/ 6397010 h 6857968"/>
              <a:gd name="connsiteX315" fmla="*/ 2266731 w 9497977"/>
              <a:gd name="connsiteY315" fmla="*/ 6325709 h 6857968"/>
              <a:gd name="connsiteX316" fmla="*/ 2052828 w 9497977"/>
              <a:gd name="connsiteY316" fmla="*/ 6325709 h 6857968"/>
              <a:gd name="connsiteX317" fmla="*/ 2052828 w 9497977"/>
              <a:gd name="connsiteY317" fmla="*/ 6397010 h 6857968"/>
              <a:gd name="connsiteX318" fmla="*/ 2124128 w 9497977"/>
              <a:gd name="connsiteY318" fmla="*/ 6397010 h 6857968"/>
              <a:gd name="connsiteX319" fmla="*/ 2124128 w 9497977"/>
              <a:gd name="connsiteY319" fmla="*/ 6325709 h 6857968"/>
              <a:gd name="connsiteX320" fmla="*/ 1910155 w 9497977"/>
              <a:gd name="connsiteY320" fmla="*/ 6325709 h 6857968"/>
              <a:gd name="connsiteX321" fmla="*/ 1910155 w 9497977"/>
              <a:gd name="connsiteY321" fmla="*/ 6397010 h 6857968"/>
              <a:gd name="connsiteX322" fmla="*/ 1981455 w 9497977"/>
              <a:gd name="connsiteY322" fmla="*/ 6397010 h 6857968"/>
              <a:gd name="connsiteX323" fmla="*/ 1981455 w 9497977"/>
              <a:gd name="connsiteY323" fmla="*/ 6325709 h 6857968"/>
              <a:gd name="connsiteX324" fmla="*/ 1767483 w 9497977"/>
              <a:gd name="connsiteY324" fmla="*/ 6325709 h 6857968"/>
              <a:gd name="connsiteX325" fmla="*/ 1767483 w 9497977"/>
              <a:gd name="connsiteY325" fmla="*/ 6397010 h 6857968"/>
              <a:gd name="connsiteX326" fmla="*/ 1838783 w 9497977"/>
              <a:gd name="connsiteY326" fmla="*/ 6397010 h 6857968"/>
              <a:gd name="connsiteX327" fmla="*/ 1838783 w 9497977"/>
              <a:gd name="connsiteY327" fmla="*/ 6325709 h 6857968"/>
              <a:gd name="connsiteX328" fmla="*/ 1624882 w 9497977"/>
              <a:gd name="connsiteY328" fmla="*/ 6325709 h 6857968"/>
              <a:gd name="connsiteX329" fmla="*/ 1624882 w 9497977"/>
              <a:gd name="connsiteY329" fmla="*/ 6397010 h 6857968"/>
              <a:gd name="connsiteX330" fmla="*/ 1696183 w 9497977"/>
              <a:gd name="connsiteY330" fmla="*/ 6397010 h 6857968"/>
              <a:gd name="connsiteX331" fmla="*/ 1696183 w 9497977"/>
              <a:gd name="connsiteY331" fmla="*/ 6325709 h 6857968"/>
              <a:gd name="connsiteX332" fmla="*/ 1482215 w 9497977"/>
              <a:gd name="connsiteY332" fmla="*/ 6325709 h 6857968"/>
              <a:gd name="connsiteX333" fmla="*/ 1482215 w 9497977"/>
              <a:gd name="connsiteY333" fmla="*/ 6397010 h 6857968"/>
              <a:gd name="connsiteX334" fmla="*/ 1553511 w 9497977"/>
              <a:gd name="connsiteY334" fmla="*/ 6397010 h 6857968"/>
              <a:gd name="connsiteX335" fmla="*/ 1553511 w 9497977"/>
              <a:gd name="connsiteY335" fmla="*/ 6325709 h 6857968"/>
              <a:gd name="connsiteX336" fmla="*/ 1339621 w 9497977"/>
              <a:gd name="connsiteY336" fmla="*/ 6325709 h 6857968"/>
              <a:gd name="connsiteX337" fmla="*/ 1339621 w 9497977"/>
              <a:gd name="connsiteY337" fmla="*/ 6397010 h 6857968"/>
              <a:gd name="connsiteX338" fmla="*/ 1410920 w 9497977"/>
              <a:gd name="connsiteY338" fmla="*/ 6397010 h 6857968"/>
              <a:gd name="connsiteX339" fmla="*/ 1410920 w 9497977"/>
              <a:gd name="connsiteY339" fmla="*/ 6325709 h 6857968"/>
              <a:gd name="connsiteX340" fmla="*/ 1196941 w 9497977"/>
              <a:gd name="connsiteY340" fmla="*/ 6325709 h 6857968"/>
              <a:gd name="connsiteX341" fmla="*/ 1196941 w 9497977"/>
              <a:gd name="connsiteY341" fmla="*/ 6397010 h 6857968"/>
              <a:gd name="connsiteX342" fmla="*/ 1268245 w 9497977"/>
              <a:gd name="connsiteY342" fmla="*/ 6397010 h 6857968"/>
              <a:gd name="connsiteX343" fmla="*/ 1268245 w 9497977"/>
              <a:gd name="connsiteY343" fmla="*/ 6325709 h 6857968"/>
              <a:gd name="connsiteX344" fmla="*/ 1054277 w 9497977"/>
              <a:gd name="connsiteY344" fmla="*/ 6325709 h 6857968"/>
              <a:gd name="connsiteX345" fmla="*/ 1054277 w 9497977"/>
              <a:gd name="connsiteY345" fmla="*/ 6397010 h 6857968"/>
              <a:gd name="connsiteX346" fmla="*/ 1125575 w 9497977"/>
              <a:gd name="connsiteY346" fmla="*/ 6397010 h 6857968"/>
              <a:gd name="connsiteX347" fmla="*/ 1125575 w 9497977"/>
              <a:gd name="connsiteY347" fmla="*/ 6325709 h 6857968"/>
              <a:gd name="connsiteX348" fmla="*/ 911663 w 9497977"/>
              <a:gd name="connsiteY348" fmla="*/ 6325709 h 6857968"/>
              <a:gd name="connsiteX349" fmla="*/ 911663 w 9497977"/>
              <a:gd name="connsiteY349" fmla="*/ 6397010 h 6857968"/>
              <a:gd name="connsiteX350" fmla="*/ 982964 w 9497977"/>
              <a:gd name="connsiteY350" fmla="*/ 6397010 h 6857968"/>
              <a:gd name="connsiteX351" fmla="*/ 982964 w 9497977"/>
              <a:gd name="connsiteY351" fmla="*/ 6325709 h 6857968"/>
              <a:gd name="connsiteX352" fmla="*/ 769001 w 9497977"/>
              <a:gd name="connsiteY352" fmla="*/ 6325709 h 6857968"/>
              <a:gd name="connsiteX353" fmla="*/ 769001 w 9497977"/>
              <a:gd name="connsiteY353" fmla="*/ 6397010 h 6857968"/>
              <a:gd name="connsiteX354" fmla="*/ 840299 w 9497977"/>
              <a:gd name="connsiteY354" fmla="*/ 6397010 h 6857968"/>
              <a:gd name="connsiteX355" fmla="*/ 840299 w 9497977"/>
              <a:gd name="connsiteY355" fmla="*/ 6325709 h 6857968"/>
              <a:gd name="connsiteX356" fmla="*/ 626392 w 9497977"/>
              <a:gd name="connsiteY356" fmla="*/ 6325709 h 6857968"/>
              <a:gd name="connsiteX357" fmla="*/ 626392 w 9497977"/>
              <a:gd name="connsiteY357" fmla="*/ 6397010 h 6857968"/>
              <a:gd name="connsiteX358" fmla="*/ 697691 w 9497977"/>
              <a:gd name="connsiteY358" fmla="*/ 6397010 h 6857968"/>
              <a:gd name="connsiteX359" fmla="*/ 697691 w 9497977"/>
              <a:gd name="connsiteY359" fmla="*/ 6325709 h 6857968"/>
              <a:gd name="connsiteX360" fmla="*/ 7044216 w 9497977"/>
              <a:gd name="connsiteY360" fmla="*/ 6183107 h 6857968"/>
              <a:gd name="connsiteX361" fmla="*/ 7044216 w 9497977"/>
              <a:gd name="connsiteY361" fmla="*/ 6254408 h 6857968"/>
              <a:gd name="connsiteX362" fmla="*/ 7115517 w 9497977"/>
              <a:gd name="connsiteY362" fmla="*/ 6254408 h 6857968"/>
              <a:gd name="connsiteX363" fmla="*/ 7115517 w 9497977"/>
              <a:gd name="connsiteY363" fmla="*/ 6183107 h 6857968"/>
              <a:gd name="connsiteX364" fmla="*/ 6901543 w 9497977"/>
              <a:gd name="connsiteY364" fmla="*/ 6183107 h 6857968"/>
              <a:gd name="connsiteX365" fmla="*/ 6901543 w 9497977"/>
              <a:gd name="connsiteY365" fmla="*/ 6254408 h 6857968"/>
              <a:gd name="connsiteX366" fmla="*/ 6972844 w 9497977"/>
              <a:gd name="connsiteY366" fmla="*/ 6254408 h 6857968"/>
              <a:gd name="connsiteX367" fmla="*/ 6972844 w 9497977"/>
              <a:gd name="connsiteY367" fmla="*/ 6183107 h 6857968"/>
              <a:gd name="connsiteX368" fmla="*/ 6758942 w 9497977"/>
              <a:gd name="connsiteY368" fmla="*/ 6183107 h 6857968"/>
              <a:gd name="connsiteX369" fmla="*/ 6758942 w 9497977"/>
              <a:gd name="connsiteY369" fmla="*/ 6254408 h 6857968"/>
              <a:gd name="connsiteX370" fmla="*/ 6830242 w 9497977"/>
              <a:gd name="connsiteY370" fmla="*/ 6254408 h 6857968"/>
              <a:gd name="connsiteX371" fmla="*/ 6830242 w 9497977"/>
              <a:gd name="connsiteY371" fmla="*/ 6183107 h 6857968"/>
              <a:gd name="connsiteX372" fmla="*/ 6616269 w 9497977"/>
              <a:gd name="connsiteY372" fmla="*/ 6183107 h 6857968"/>
              <a:gd name="connsiteX373" fmla="*/ 6616269 w 9497977"/>
              <a:gd name="connsiteY373" fmla="*/ 6254408 h 6857968"/>
              <a:gd name="connsiteX374" fmla="*/ 6687570 w 9497977"/>
              <a:gd name="connsiteY374" fmla="*/ 6254408 h 6857968"/>
              <a:gd name="connsiteX375" fmla="*/ 6687570 w 9497977"/>
              <a:gd name="connsiteY375" fmla="*/ 6183107 h 6857968"/>
              <a:gd name="connsiteX376" fmla="*/ 6473667 w 9497977"/>
              <a:gd name="connsiteY376" fmla="*/ 6183107 h 6857968"/>
              <a:gd name="connsiteX377" fmla="*/ 6473667 w 9497977"/>
              <a:gd name="connsiteY377" fmla="*/ 6254408 h 6857968"/>
              <a:gd name="connsiteX378" fmla="*/ 6544968 w 9497977"/>
              <a:gd name="connsiteY378" fmla="*/ 6254408 h 6857968"/>
              <a:gd name="connsiteX379" fmla="*/ 6544968 w 9497977"/>
              <a:gd name="connsiteY379" fmla="*/ 6183107 h 6857968"/>
              <a:gd name="connsiteX380" fmla="*/ 6330995 w 9497977"/>
              <a:gd name="connsiteY380" fmla="*/ 6183107 h 6857968"/>
              <a:gd name="connsiteX381" fmla="*/ 6330995 w 9497977"/>
              <a:gd name="connsiteY381" fmla="*/ 6254408 h 6857968"/>
              <a:gd name="connsiteX382" fmla="*/ 6402296 w 9497977"/>
              <a:gd name="connsiteY382" fmla="*/ 6254408 h 6857968"/>
              <a:gd name="connsiteX383" fmla="*/ 6402296 w 9497977"/>
              <a:gd name="connsiteY383" fmla="*/ 6183107 h 6857968"/>
              <a:gd name="connsiteX384" fmla="*/ 6188393 w 9497977"/>
              <a:gd name="connsiteY384" fmla="*/ 6183107 h 6857968"/>
              <a:gd name="connsiteX385" fmla="*/ 6188393 w 9497977"/>
              <a:gd name="connsiteY385" fmla="*/ 6254408 h 6857968"/>
              <a:gd name="connsiteX386" fmla="*/ 6259694 w 9497977"/>
              <a:gd name="connsiteY386" fmla="*/ 6254408 h 6857968"/>
              <a:gd name="connsiteX387" fmla="*/ 6259694 w 9497977"/>
              <a:gd name="connsiteY387" fmla="*/ 6183107 h 6857968"/>
              <a:gd name="connsiteX388" fmla="*/ 6045721 w 9497977"/>
              <a:gd name="connsiteY388" fmla="*/ 6183107 h 6857968"/>
              <a:gd name="connsiteX389" fmla="*/ 6045721 w 9497977"/>
              <a:gd name="connsiteY389" fmla="*/ 6254408 h 6857968"/>
              <a:gd name="connsiteX390" fmla="*/ 6117021 w 9497977"/>
              <a:gd name="connsiteY390" fmla="*/ 6254408 h 6857968"/>
              <a:gd name="connsiteX391" fmla="*/ 6117021 w 9497977"/>
              <a:gd name="connsiteY391" fmla="*/ 6183107 h 6857968"/>
              <a:gd name="connsiteX392" fmla="*/ 5903048 w 9497977"/>
              <a:gd name="connsiteY392" fmla="*/ 6183107 h 6857968"/>
              <a:gd name="connsiteX393" fmla="*/ 5903048 w 9497977"/>
              <a:gd name="connsiteY393" fmla="*/ 6254408 h 6857968"/>
              <a:gd name="connsiteX394" fmla="*/ 5974349 w 9497977"/>
              <a:gd name="connsiteY394" fmla="*/ 6254408 h 6857968"/>
              <a:gd name="connsiteX395" fmla="*/ 5974349 w 9497977"/>
              <a:gd name="connsiteY395" fmla="*/ 6183107 h 6857968"/>
              <a:gd name="connsiteX396" fmla="*/ 5760447 w 9497977"/>
              <a:gd name="connsiteY396" fmla="*/ 6183107 h 6857968"/>
              <a:gd name="connsiteX397" fmla="*/ 5760447 w 9497977"/>
              <a:gd name="connsiteY397" fmla="*/ 6254408 h 6857968"/>
              <a:gd name="connsiteX398" fmla="*/ 5831748 w 9497977"/>
              <a:gd name="connsiteY398" fmla="*/ 6254408 h 6857968"/>
              <a:gd name="connsiteX399" fmla="*/ 5831748 w 9497977"/>
              <a:gd name="connsiteY399" fmla="*/ 6183107 h 6857968"/>
              <a:gd name="connsiteX400" fmla="*/ 5617774 w 9497977"/>
              <a:gd name="connsiteY400" fmla="*/ 6183107 h 6857968"/>
              <a:gd name="connsiteX401" fmla="*/ 5617774 w 9497977"/>
              <a:gd name="connsiteY401" fmla="*/ 6254408 h 6857968"/>
              <a:gd name="connsiteX402" fmla="*/ 5689075 w 9497977"/>
              <a:gd name="connsiteY402" fmla="*/ 6254408 h 6857968"/>
              <a:gd name="connsiteX403" fmla="*/ 5689075 w 9497977"/>
              <a:gd name="connsiteY403" fmla="*/ 6183107 h 6857968"/>
              <a:gd name="connsiteX404" fmla="*/ 5475173 w 9497977"/>
              <a:gd name="connsiteY404" fmla="*/ 6183107 h 6857968"/>
              <a:gd name="connsiteX405" fmla="*/ 5475173 w 9497977"/>
              <a:gd name="connsiteY405" fmla="*/ 6254408 h 6857968"/>
              <a:gd name="connsiteX406" fmla="*/ 5546474 w 9497977"/>
              <a:gd name="connsiteY406" fmla="*/ 6254408 h 6857968"/>
              <a:gd name="connsiteX407" fmla="*/ 5546474 w 9497977"/>
              <a:gd name="connsiteY407" fmla="*/ 6183107 h 6857968"/>
              <a:gd name="connsiteX408" fmla="*/ 5332500 w 9497977"/>
              <a:gd name="connsiteY408" fmla="*/ 6183107 h 6857968"/>
              <a:gd name="connsiteX409" fmla="*/ 5332500 w 9497977"/>
              <a:gd name="connsiteY409" fmla="*/ 6254408 h 6857968"/>
              <a:gd name="connsiteX410" fmla="*/ 5403801 w 9497977"/>
              <a:gd name="connsiteY410" fmla="*/ 6254408 h 6857968"/>
              <a:gd name="connsiteX411" fmla="*/ 5403801 w 9497977"/>
              <a:gd name="connsiteY411" fmla="*/ 6183107 h 6857968"/>
              <a:gd name="connsiteX412" fmla="*/ 5189828 w 9497977"/>
              <a:gd name="connsiteY412" fmla="*/ 6183107 h 6857968"/>
              <a:gd name="connsiteX413" fmla="*/ 5189828 w 9497977"/>
              <a:gd name="connsiteY413" fmla="*/ 6254408 h 6857968"/>
              <a:gd name="connsiteX414" fmla="*/ 5261129 w 9497977"/>
              <a:gd name="connsiteY414" fmla="*/ 6254408 h 6857968"/>
              <a:gd name="connsiteX415" fmla="*/ 5261129 w 9497977"/>
              <a:gd name="connsiteY415" fmla="*/ 6183107 h 6857968"/>
              <a:gd name="connsiteX416" fmla="*/ 5047226 w 9497977"/>
              <a:gd name="connsiteY416" fmla="*/ 6183107 h 6857968"/>
              <a:gd name="connsiteX417" fmla="*/ 5047226 w 9497977"/>
              <a:gd name="connsiteY417" fmla="*/ 6254408 h 6857968"/>
              <a:gd name="connsiteX418" fmla="*/ 5118527 w 9497977"/>
              <a:gd name="connsiteY418" fmla="*/ 6254408 h 6857968"/>
              <a:gd name="connsiteX419" fmla="*/ 5118527 w 9497977"/>
              <a:gd name="connsiteY419" fmla="*/ 6183107 h 6857968"/>
              <a:gd name="connsiteX420" fmla="*/ 4904553 w 9497977"/>
              <a:gd name="connsiteY420" fmla="*/ 6183107 h 6857968"/>
              <a:gd name="connsiteX421" fmla="*/ 4904553 w 9497977"/>
              <a:gd name="connsiteY421" fmla="*/ 6254408 h 6857968"/>
              <a:gd name="connsiteX422" fmla="*/ 4975854 w 9497977"/>
              <a:gd name="connsiteY422" fmla="*/ 6254408 h 6857968"/>
              <a:gd name="connsiteX423" fmla="*/ 4975854 w 9497977"/>
              <a:gd name="connsiteY423" fmla="*/ 6183107 h 6857968"/>
              <a:gd name="connsiteX424" fmla="*/ 4761952 w 9497977"/>
              <a:gd name="connsiteY424" fmla="*/ 6183107 h 6857968"/>
              <a:gd name="connsiteX425" fmla="*/ 4761952 w 9497977"/>
              <a:gd name="connsiteY425" fmla="*/ 6254408 h 6857968"/>
              <a:gd name="connsiteX426" fmla="*/ 4833253 w 9497977"/>
              <a:gd name="connsiteY426" fmla="*/ 6254408 h 6857968"/>
              <a:gd name="connsiteX427" fmla="*/ 4833253 w 9497977"/>
              <a:gd name="connsiteY427" fmla="*/ 6183107 h 6857968"/>
              <a:gd name="connsiteX428" fmla="*/ 4619279 w 9497977"/>
              <a:gd name="connsiteY428" fmla="*/ 6183107 h 6857968"/>
              <a:gd name="connsiteX429" fmla="*/ 4619279 w 9497977"/>
              <a:gd name="connsiteY429" fmla="*/ 6254408 h 6857968"/>
              <a:gd name="connsiteX430" fmla="*/ 4690580 w 9497977"/>
              <a:gd name="connsiteY430" fmla="*/ 6254408 h 6857968"/>
              <a:gd name="connsiteX431" fmla="*/ 4690580 w 9497977"/>
              <a:gd name="connsiteY431" fmla="*/ 6183107 h 6857968"/>
              <a:gd name="connsiteX432" fmla="*/ 4476678 w 9497977"/>
              <a:gd name="connsiteY432" fmla="*/ 6183107 h 6857968"/>
              <a:gd name="connsiteX433" fmla="*/ 4476678 w 9497977"/>
              <a:gd name="connsiteY433" fmla="*/ 6254408 h 6857968"/>
              <a:gd name="connsiteX434" fmla="*/ 4547979 w 9497977"/>
              <a:gd name="connsiteY434" fmla="*/ 6254408 h 6857968"/>
              <a:gd name="connsiteX435" fmla="*/ 4547979 w 9497977"/>
              <a:gd name="connsiteY435" fmla="*/ 6183107 h 6857968"/>
              <a:gd name="connsiteX436" fmla="*/ 4334005 w 9497977"/>
              <a:gd name="connsiteY436" fmla="*/ 6183107 h 6857968"/>
              <a:gd name="connsiteX437" fmla="*/ 4334005 w 9497977"/>
              <a:gd name="connsiteY437" fmla="*/ 6254408 h 6857968"/>
              <a:gd name="connsiteX438" fmla="*/ 4405306 w 9497977"/>
              <a:gd name="connsiteY438" fmla="*/ 6254408 h 6857968"/>
              <a:gd name="connsiteX439" fmla="*/ 4405306 w 9497977"/>
              <a:gd name="connsiteY439" fmla="*/ 6183107 h 6857968"/>
              <a:gd name="connsiteX440" fmla="*/ 4191404 w 9497977"/>
              <a:gd name="connsiteY440" fmla="*/ 6183107 h 6857968"/>
              <a:gd name="connsiteX441" fmla="*/ 4191404 w 9497977"/>
              <a:gd name="connsiteY441" fmla="*/ 6254408 h 6857968"/>
              <a:gd name="connsiteX442" fmla="*/ 4262705 w 9497977"/>
              <a:gd name="connsiteY442" fmla="*/ 6254408 h 6857968"/>
              <a:gd name="connsiteX443" fmla="*/ 4262705 w 9497977"/>
              <a:gd name="connsiteY443" fmla="*/ 6183107 h 6857968"/>
              <a:gd name="connsiteX444" fmla="*/ 4048731 w 9497977"/>
              <a:gd name="connsiteY444" fmla="*/ 6183107 h 6857968"/>
              <a:gd name="connsiteX445" fmla="*/ 4048731 w 9497977"/>
              <a:gd name="connsiteY445" fmla="*/ 6254408 h 6857968"/>
              <a:gd name="connsiteX446" fmla="*/ 4120032 w 9497977"/>
              <a:gd name="connsiteY446" fmla="*/ 6254408 h 6857968"/>
              <a:gd name="connsiteX447" fmla="*/ 4120032 w 9497977"/>
              <a:gd name="connsiteY447" fmla="*/ 6183107 h 6857968"/>
              <a:gd name="connsiteX448" fmla="*/ 3906059 w 9497977"/>
              <a:gd name="connsiteY448" fmla="*/ 6183107 h 6857968"/>
              <a:gd name="connsiteX449" fmla="*/ 3906059 w 9497977"/>
              <a:gd name="connsiteY449" fmla="*/ 6254408 h 6857968"/>
              <a:gd name="connsiteX450" fmla="*/ 3977360 w 9497977"/>
              <a:gd name="connsiteY450" fmla="*/ 6254408 h 6857968"/>
              <a:gd name="connsiteX451" fmla="*/ 3977360 w 9497977"/>
              <a:gd name="connsiteY451" fmla="*/ 6183107 h 6857968"/>
              <a:gd name="connsiteX452" fmla="*/ 3763457 w 9497977"/>
              <a:gd name="connsiteY452" fmla="*/ 6183107 h 6857968"/>
              <a:gd name="connsiteX453" fmla="*/ 3763457 w 9497977"/>
              <a:gd name="connsiteY453" fmla="*/ 6254408 h 6857968"/>
              <a:gd name="connsiteX454" fmla="*/ 3834758 w 9497977"/>
              <a:gd name="connsiteY454" fmla="*/ 6254408 h 6857968"/>
              <a:gd name="connsiteX455" fmla="*/ 3834758 w 9497977"/>
              <a:gd name="connsiteY455" fmla="*/ 6183107 h 6857968"/>
              <a:gd name="connsiteX456" fmla="*/ 3620784 w 9497977"/>
              <a:gd name="connsiteY456" fmla="*/ 6183107 h 6857968"/>
              <a:gd name="connsiteX457" fmla="*/ 3620784 w 9497977"/>
              <a:gd name="connsiteY457" fmla="*/ 6254408 h 6857968"/>
              <a:gd name="connsiteX458" fmla="*/ 3692085 w 9497977"/>
              <a:gd name="connsiteY458" fmla="*/ 6254408 h 6857968"/>
              <a:gd name="connsiteX459" fmla="*/ 3692085 w 9497977"/>
              <a:gd name="connsiteY459" fmla="*/ 6183107 h 6857968"/>
              <a:gd name="connsiteX460" fmla="*/ 3478184 w 9497977"/>
              <a:gd name="connsiteY460" fmla="*/ 6183107 h 6857968"/>
              <a:gd name="connsiteX461" fmla="*/ 3478184 w 9497977"/>
              <a:gd name="connsiteY461" fmla="*/ 6254408 h 6857968"/>
              <a:gd name="connsiteX462" fmla="*/ 3549484 w 9497977"/>
              <a:gd name="connsiteY462" fmla="*/ 6254408 h 6857968"/>
              <a:gd name="connsiteX463" fmla="*/ 3549484 w 9497977"/>
              <a:gd name="connsiteY463" fmla="*/ 6183107 h 6857968"/>
              <a:gd name="connsiteX464" fmla="*/ 3335511 w 9497977"/>
              <a:gd name="connsiteY464" fmla="*/ 6183107 h 6857968"/>
              <a:gd name="connsiteX465" fmla="*/ 3335511 w 9497977"/>
              <a:gd name="connsiteY465" fmla="*/ 6254408 h 6857968"/>
              <a:gd name="connsiteX466" fmla="*/ 3406811 w 9497977"/>
              <a:gd name="connsiteY466" fmla="*/ 6254408 h 6857968"/>
              <a:gd name="connsiteX467" fmla="*/ 3406811 w 9497977"/>
              <a:gd name="connsiteY467" fmla="*/ 6183107 h 6857968"/>
              <a:gd name="connsiteX468" fmla="*/ 3192839 w 9497977"/>
              <a:gd name="connsiteY468" fmla="*/ 6183107 h 6857968"/>
              <a:gd name="connsiteX469" fmla="*/ 3192839 w 9497977"/>
              <a:gd name="connsiteY469" fmla="*/ 6254408 h 6857968"/>
              <a:gd name="connsiteX470" fmla="*/ 3264139 w 9497977"/>
              <a:gd name="connsiteY470" fmla="*/ 6254408 h 6857968"/>
              <a:gd name="connsiteX471" fmla="*/ 3264139 w 9497977"/>
              <a:gd name="connsiteY471" fmla="*/ 6183107 h 6857968"/>
              <a:gd name="connsiteX472" fmla="*/ 3050237 w 9497977"/>
              <a:gd name="connsiteY472" fmla="*/ 6183107 h 6857968"/>
              <a:gd name="connsiteX473" fmla="*/ 3050237 w 9497977"/>
              <a:gd name="connsiteY473" fmla="*/ 6254408 h 6857968"/>
              <a:gd name="connsiteX474" fmla="*/ 3121537 w 9497977"/>
              <a:gd name="connsiteY474" fmla="*/ 6254408 h 6857968"/>
              <a:gd name="connsiteX475" fmla="*/ 3121537 w 9497977"/>
              <a:gd name="connsiteY475" fmla="*/ 6183107 h 6857968"/>
              <a:gd name="connsiteX476" fmla="*/ 2907564 w 9497977"/>
              <a:gd name="connsiteY476" fmla="*/ 6183107 h 6857968"/>
              <a:gd name="connsiteX477" fmla="*/ 2907564 w 9497977"/>
              <a:gd name="connsiteY477" fmla="*/ 6254408 h 6857968"/>
              <a:gd name="connsiteX478" fmla="*/ 2978865 w 9497977"/>
              <a:gd name="connsiteY478" fmla="*/ 6254408 h 6857968"/>
              <a:gd name="connsiteX479" fmla="*/ 2978865 w 9497977"/>
              <a:gd name="connsiteY479" fmla="*/ 6183107 h 6857968"/>
              <a:gd name="connsiteX480" fmla="*/ 2764962 w 9497977"/>
              <a:gd name="connsiteY480" fmla="*/ 6183107 h 6857968"/>
              <a:gd name="connsiteX481" fmla="*/ 2764962 w 9497977"/>
              <a:gd name="connsiteY481" fmla="*/ 6254408 h 6857968"/>
              <a:gd name="connsiteX482" fmla="*/ 2836263 w 9497977"/>
              <a:gd name="connsiteY482" fmla="*/ 6254408 h 6857968"/>
              <a:gd name="connsiteX483" fmla="*/ 2836263 w 9497977"/>
              <a:gd name="connsiteY483" fmla="*/ 6183107 h 6857968"/>
              <a:gd name="connsiteX484" fmla="*/ 2622291 w 9497977"/>
              <a:gd name="connsiteY484" fmla="*/ 6183107 h 6857968"/>
              <a:gd name="connsiteX485" fmla="*/ 2622291 w 9497977"/>
              <a:gd name="connsiteY485" fmla="*/ 6254408 h 6857968"/>
              <a:gd name="connsiteX486" fmla="*/ 2693591 w 9497977"/>
              <a:gd name="connsiteY486" fmla="*/ 6254408 h 6857968"/>
              <a:gd name="connsiteX487" fmla="*/ 2693591 w 9497977"/>
              <a:gd name="connsiteY487" fmla="*/ 6183107 h 6857968"/>
              <a:gd name="connsiteX488" fmla="*/ 2479688 w 9497977"/>
              <a:gd name="connsiteY488" fmla="*/ 6183107 h 6857968"/>
              <a:gd name="connsiteX489" fmla="*/ 2479688 w 9497977"/>
              <a:gd name="connsiteY489" fmla="*/ 6254408 h 6857968"/>
              <a:gd name="connsiteX490" fmla="*/ 2550990 w 9497977"/>
              <a:gd name="connsiteY490" fmla="*/ 6254408 h 6857968"/>
              <a:gd name="connsiteX491" fmla="*/ 2550990 w 9497977"/>
              <a:gd name="connsiteY491" fmla="*/ 6183107 h 6857968"/>
              <a:gd name="connsiteX492" fmla="*/ 2337016 w 9497977"/>
              <a:gd name="connsiteY492" fmla="*/ 6183107 h 6857968"/>
              <a:gd name="connsiteX493" fmla="*/ 2337016 w 9497977"/>
              <a:gd name="connsiteY493" fmla="*/ 6254408 h 6857968"/>
              <a:gd name="connsiteX494" fmla="*/ 2408317 w 9497977"/>
              <a:gd name="connsiteY494" fmla="*/ 6254408 h 6857968"/>
              <a:gd name="connsiteX495" fmla="*/ 2408317 w 9497977"/>
              <a:gd name="connsiteY495" fmla="*/ 6183107 h 6857968"/>
              <a:gd name="connsiteX496" fmla="*/ 2195429 w 9497977"/>
              <a:gd name="connsiteY496" fmla="*/ 6183107 h 6857968"/>
              <a:gd name="connsiteX497" fmla="*/ 2195429 w 9497977"/>
              <a:gd name="connsiteY497" fmla="*/ 6254408 h 6857968"/>
              <a:gd name="connsiteX498" fmla="*/ 2266731 w 9497977"/>
              <a:gd name="connsiteY498" fmla="*/ 6254408 h 6857968"/>
              <a:gd name="connsiteX499" fmla="*/ 2266731 w 9497977"/>
              <a:gd name="connsiteY499" fmla="*/ 6183107 h 6857968"/>
              <a:gd name="connsiteX500" fmla="*/ 2052828 w 9497977"/>
              <a:gd name="connsiteY500" fmla="*/ 6183107 h 6857968"/>
              <a:gd name="connsiteX501" fmla="*/ 2052828 w 9497977"/>
              <a:gd name="connsiteY501" fmla="*/ 6254408 h 6857968"/>
              <a:gd name="connsiteX502" fmla="*/ 2124128 w 9497977"/>
              <a:gd name="connsiteY502" fmla="*/ 6254408 h 6857968"/>
              <a:gd name="connsiteX503" fmla="*/ 2124128 w 9497977"/>
              <a:gd name="connsiteY503" fmla="*/ 6183107 h 6857968"/>
              <a:gd name="connsiteX504" fmla="*/ 1910155 w 9497977"/>
              <a:gd name="connsiteY504" fmla="*/ 6183107 h 6857968"/>
              <a:gd name="connsiteX505" fmla="*/ 1910155 w 9497977"/>
              <a:gd name="connsiteY505" fmla="*/ 6254408 h 6857968"/>
              <a:gd name="connsiteX506" fmla="*/ 1981455 w 9497977"/>
              <a:gd name="connsiteY506" fmla="*/ 6254408 h 6857968"/>
              <a:gd name="connsiteX507" fmla="*/ 1981455 w 9497977"/>
              <a:gd name="connsiteY507" fmla="*/ 6183107 h 6857968"/>
              <a:gd name="connsiteX508" fmla="*/ 1767483 w 9497977"/>
              <a:gd name="connsiteY508" fmla="*/ 6183107 h 6857968"/>
              <a:gd name="connsiteX509" fmla="*/ 1767483 w 9497977"/>
              <a:gd name="connsiteY509" fmla="*/ 6254408 h 6857968"/>
              <a:gd name="connsiteX510" fmla="*/ 1838783 w 9497977"/>
              <a:gd name="connsiteY510" fmla="*/ 6254408 h 6857968"/>
              <a:gd name="connsiteX511" fmla="*/ 1838783 w 9497977"/>
              <a:gd name="connsiteY511" fmla="*/ 6183107 h 6857968"/>
              <a:gd name="connsiteX512" fmla="*/ 1624882 w 9497977"/>
              <a:gd name="connsiteY512" fmla="*/ 6183107 h 6857968"/>
              <a:gd name="connsiteX513" fmla="*/ 1624882 w 9497977"/>
              <a:gd name="connsiteY513" fmla="*/ 6254408 h 6857968"/>
              <a:gd name="connsiteX514" fmla="*/ 1696183 w 9497977"/>
              <a:gd name="connsiteY514" fmla="*/ 6254408 h 6857968"/>
              <a:gd name="connsiteX515" fmla="*/ 1696183 w 9497977"/>
              <a:gd name="connsiteY515" fmla="*/ 6183107 h 6857968"/>
              <a:gd name="connsiteX516" fmla="*/ 1482215 w 9497977"/>
              <a:gd name="connsiteY516" fmla="*/ 6183107 h 6857968"/>
              <a:gd name="connsiteX517" fmla="*/ 1482215 w 9497977"/>
              <a:gd name="connsiteY517" fmla="*/ 6254408 h 6857968"/>
              <a:gd name="connsiteX518" fmla="*/ 1553511 w 9497977"/>
              <a:gd name="connsiteY518" fmla="*/ 6254408 h 6857968"/>
              <a:gd name="connsiteX519" fmla="*/ 1553511 w 9497977"/>
              <a:gd name="connsiteY519" fmla="*/ 6183107 h 6857968"/>
              <a:gd name="connsiteX520" fmla="*/ 1339621 w 9497977"/>
              <a:gd name="connsiteY520" fmla="*/ 6183107 h 6857968"/>
              <a:gd name="connsiteX521" fmla="*/ 1339621 w 9497977"/>
              <a:gd name="connsiteY521" fmla="*/ 6254408 h 6857968"/>
              <a:gd name="connsiteX522" fmla="*/ 1410920 w 9497977"/>
              <a:gd name="connsiteY522" fmla="*/ 6254408 h 6857968"/>
              <a:gd name="connsiteX523" fmla="*/ 1410920 w 9497977"/>
              <a:gd name="connsiteY523" fmla="*/ 6183107 h 6857968"/>
              <a:gd name="connsiteX524" fmla="*/ 1196948 w 9497977"/>
              <a:gd name="connsiteY524" fmla="*/ 6183107 h 6857968"/>
              <a:gd name="connsiteX525" fmla="*/ 1196948 w 9497977"/>
              <a:gd name="connsiteY525" fmla="*/ 6254408 h 6857968"/>
              <a:gd name="connsiteX526" fmla="*/ 1268245 w 9497977"/>
              <a:gd name="connsiteY526" fmla="*/ 6254408 h 6857968"/>
              <a:gd name="connsiteX527" fmla="*/ 1268245 w 9497977"/>
              <a:gd name="connsiteY527" fmla="*/ 6183107 h 6857968"/>
              <a:gd name="connsiteX528" fmla="*/ 1054277 w 9497977"/>
              <a:gd name="connsiteY528" fmla="*/ 6183107 h 6857968"/>
              <a:gd name="connsiteX529" fmla="*/ 1054277 w 9497977"/>
              <a:gd name="connsiteY529" fmla="*/ 6254408 h 6857968"/>
              <a:gd name="connsiteX530" fmla="*/ 1125575 w 9497977"/>
              <a:gd name="connsiteY530" fmla="*/ 6254408 h 6857968"/>
              <a:gd name="connsiteX531" fmla="*/ 1125575 w 9497977"/>
              <a:gd name="connsiteY531" fmla="*/ 6183107 h 6857968"/>
              <a:gd name="connsiteX532" fmla="*/ 911663 w 9497977"/>
              <a:gd name="connsiteY532" fmla="*/ 6183107 h 6857968"/>
              <a:gd name="connsiteX533" fmla="*/ 911663 w 9497977"/>
              <a:gd name="connsiteY533" fmla="*/ 6254408 h 6857968"/>
              <a:gd name="connsiteX534" fmla="*/ 982964 w 9497977"/>
              <a:gd name="connsiteY534" fmla="*/ 6254408 h 6857968"/>
              <a:gd name="connsiteX535" fmla="*/ 982964 w 9497977"/>
              <a:gd name="connsiteY535" fmla="*/ 6183107 h 6857968"/>
              <a:gd name="connsiteX536" fmla="*/ 769001 w 9497977"/>
              <a:gd name="connsiteY536" fmla="*/ 6183107 h 6857968"/>
              <a:gd name="connsiteX537" fmla="*/ 769001 w 9497977"/>
              <a:gd name="connsiteY537" fmla="*/ 6254408 h 6857968"/>
              <a:gd name="connsiteX538" fmla="*/ 840299 w 9497977"/>
              <a:gd name="connsiteY538" fmla="*/ 6254408 h 6857968"/>
              <a:gd name="connsiteX539" fmla="*/ 840299 w 9497977"/>
              <a:gd name="connsiteY539" fmla="*/ 6183107 h 6857968"/>
              <a:gd name="connsiteX540" fmla="*/ 7329490 w 9497977"/>
              <a:gd name="connsiteY540" fmla="*/ 6040435 h 6857968"/>
              <a:gd name="connsiteX541" fmla="*/ 7329490 w 9497977"/>
              <a:gd name="connsiteY541" fmla="*/ 6111736 h 6857968"/>
              <a:gd name="connsiteX542" fmla="*/ 7400791 w 9497977"/>
              <a:gd name="connsiteY542" fmla="*/ 6111736 h 6857968"/>
              <a:gd name="connsiteX543" fmla="*/ 7400791 w 9497977"/>
              <a:gd name="connsiteY543" fmla="*/ 6040435 h 6857968"/>
              <a:gd name="connsiteX544" fmla="*/ 7186888 w 9497977"/>
              <a:gd name="connsiteY544" fmla="*/ 6040435 h 6857968"/>
              <a:gd name="connsiteX545" fmla="*/ 7186888 w 9497977"/>
              <a:gd name="connsiteY545" fmla="*/ 6111736 h 6857968"/>
              <a:gd name="connsiteX546" fmla="*/ 7258188 w 9497977"/>
              <a:gd name="connsiteY546" fmla="*/ 6111736 h 6857968"/>
              <a:gd name="connsiteX547" fmla="*/ 7258188 w 9497977"/>
              <a:gd name="connsiteY547" fmla="*/ 6040435 h 6857968"/>
              <a:gd name="connsiteX548" fmla="*/ 7044216 w 9497977"/>
              <a:gd name="connsiteY548" fmla="*/ 6040435 h 6857968"/>
              <a:gd name="connsiteX549" fmla="*/ 7044216 w 9497977"/>
              <a:gd name="connsiteY549" fmla="*/ 6111736 h 6857968"/>
              <a:gd name="connsiteX550" fmla="*/ 7115517 w 9497977"/>
              <a:gd name="connsiteY550" fmla="*/ 6111736 h 6857968"/>
              <a:gd name="connsiteX551" fmla="*/ 7115517 w 9497977"/>
              <a:gd name="connsiteY551" fmla="*/ 6040435 h 6857968"/>
              <a:gd name="connsiteX552" fmla="*/ 6901543 w 9497977"/>
              <a:gd name="connsiteY552" fmla="*/ 6040435 h 6857968"/>
              <a:gd name="connsiteX553" fmla="*/ 6901543 w 9497977"/>
              <a:gd name="connsiteY553" fmla="*/ 6111736 h 6857968"/>
              <a:gd name="connsiteX554" fmla="*/ 6972844 w 9497977"/>
              <a:gd name="connsiteY554" fmla="*/ 6111736 h 6857968"/>
              <a:gd name="connsiteX555" fmla="*/ 6972844 w 9497977"/>
              <a:gd name="connsiteY555" fmla="*/ 6040435 h 6857968"/>
              <a:gd name="connsiteX556" fmla="*/ 6758942 w 9497977"/>
              <a:gd name="connsiteY556" fmla="*/ 6040435 h 6857968"/>
              <a:gd name="connsiteX557" fmla="*/ 6758942 w 9497977"/>
              <a:gd name="connsiteY557" fmla="*/ 6111736 h 6857968"/>
              <a:gd name="connsiteX558" fmla="*/ 6830242 w 9497977"/>
              <a:gd name="connsiteY558" fmla="*/ 6111736 h 6857968"/>
              <a:gd name="connsiteX559" fmla="*/ 6830242 w 9497977"/>
              <a:gd name="connsiteY559" fmla="*/ 6040435 h 6857968"/>
              <a:gd name="connsiteX560" fmla="*/ 6616269 w 9497977"/>
              <a:gd name="connsiteY560" fmla="*/ 6040435 h 6857968"/>
              <a:gd name="connsiteX561" fmla="*/ 6616269 w 9497977"/>
              <a:gd name="connsiteY561" fmla="*/ 6111736 h 6857968"/>
              <a:gd name="connsiteX562" fmla="*/ 6687570 w 9497977"/>
              <a:gd name="connsiteY562" fmla="*/ 6111736 h 6857968"/>
              <a:gd name="connsiteX563" fmla="*/ 6687570 w 9497977"/>
              <a:gd name="connsiteY563" fmla="*/ 6040435 h 6857968"/>
              <a:gd name="connsiteX564" fmla="*/ 6473667 w 9497977"/>
              <a:gd name="connsiteY564" fmla="*/ 6040435 h 6857968"/>
              <a:gd name="connsiteX565" fmla="*/ 6473667 w 9497977"/>
              <a:gd name="connsiteY565" fmla="*/ 6111736 h 6857968"/>
              <a:gd name="connsiteX566" fmla="*/ 6544968 w 9497977"/>
              <a:gd name="connsiteY566" fmla="*/ 6111736 h 6857968"/>
              <a:gd name="connsiteX567" fmla="*/ 6544968 w 9497977"/>
              <a:gd name="connsiteY567" fmla="*/ 6040435 h 6857968"/>
              <a:gd name="connsiteX568" fmla="*/ 6330995 w 9497977"/>
              <a:gd name="connsiteY568" fmla="*/ 6040435 h 6857968"/>
              <a:gd name="connsiteX569" fmla="*/ 6330995 w 9497977"/>
              <a:gd name="connsiteY569" fmla="*/ 6111736 h 6857968"/>
              <a:gd name="connsiteX570" fmla="*/ 6402296 w 9497977"/>
              <a:gd name="connsiteY570" fmla="*/ 6111736 h 6857968"/>
              <a:gd name="connsiteX571" fmla="*/ 6402296 w 9497977"/>
              <a:gd name="connsiteY571" fmla="*/ 6040435 h 6857968"/>
              <a:gd name="connsiteX572" fmla="*/ 6188393 w 9497977"/>
              <a:gd name="connsiteY572" fmla="*/ 6040435 h 6857968"/>
              <a:gd name="connsiteX573" fmla="*/ 6188393 w 9497977"/>
              <a:gd name="connsiteY573" fmla="*/ 6111736 h 6857968"/>
              <a:gd name="connsiteX574" fmla="*/ 6259694 w 9497977"/>
              <a:gd name="connsiteY574" fmla="*/ 6111736 h 6857968"/>
              <a:gd name="connsiteX575" fmla="*/ 6259694 w 9497977"/>
              <a:gd name="connsiteY575" fmla="*/ 6040435 h 6857968"/>
              <a:gd name="connsiteX576" fmla="*/ 6045721 w 9497977"/>
              <a:gd name="connsiteY576" fmla="*/ 6040435 h 6857968"/>
              <a:gd name="connsiteX577" fmla="*/ 6045721 w 9497977"/>
              <a:gd name="connsiteY577" fmla="*/ 6111736 h 6857968"/>
              <a:gd name="connsiteX578" fmla="*/ 6117021 w 9497977"/>
              <a:gd name="connsiteY578" fmla="*/ 6111736 h 6857968"/>
              <a:gd name="connsiteX579" fmla="*/ 6117021 w 9497977"/>
              <a:gd name="connsiteY579" fmla="*/ 6040435 h 6857968"/>
              <a:gd name="connsiteX580" fmla="*/ 5903048 w 9497977"/>
              <a:gd name="connsiteY580" fmla="*/ 6040435 h 6857968"/>
              <a:gd name="connsiteX581" fmla="*/ 5903048 w 9497977"/>
              <a:gd name="connsiteY581" fmla="*/ 6111736 h 6857968"/>
              <a:gd name="connsiteX582" fmla="*/ 5974349 w 9497977"/>
              <a:gd name="connsiteY582" fmla="*/ 6111736 h 6857968"/>
              <a:gd name="connsiteX583" fmla="*/ 5974349 w 9497977"/>
              <a:gd name="connsiteY583" fmla="*/ 6040435 h 6857968"/>
              <a:gd name="connsiteX584" fmla="*/ 5760447 w 9497977"/>
              <a:gd name="connsiteY584" fmla="*/ 6040435 h 6857968"/>
              <a:gd name="connsiteX585" fmla="*/ 5760447 w 9497977"/>
              <a:gd name="connsiteY585" fmla="*/ 6111736 h 6857968"/>
              <a:gd name="connsiteX586" fmla="*/ 5831748 w 9497977"/>
              <a:gd name="connsiteY586" fmla="*/ 6111736 h 6857968"/>
              <a:gd name="connsiteX587" fmla="*/ 5831748 w 9497977"/>
              <a:gd name="connsiteY587" fmla="*/ 6040435 h 6857968"/>
              <a:gd name="connsiteX588" fmla="*/ 5617774 w 9497977"/>
              <a:gd name="connsiteY588" fmla="*/ 6040435 h 6857968"/>
              <a:gd name="connsiteX589" fmla="*/ 5617774 w 9497977"/>
              <a:gd name="connsiteY589" fmla="*/ 6111736 h 6857968"/>
              <a:gd name="connsiteX590" fmla="*/ 5689075 w 9497977"/>
              <a:gd name="connsiteY590" fmla="*/ 6111736 h 6857968"/>
              <a:gd name="connsiteX591" fmla="*/ 5689075 w 9497977"/>
              <a:gd name="connsiteY591" fmla="*/ 6040435 h 6857968"/>
              <a:gd name="connsiteX592" fmla="*/ 5475173 w 9497977"/>
              <a:gd name="connsiteY592" fmla="*/ 6040435 h 6857968"/>
              <a:gd name="connsiteX593" fmla="*/ 5475173 w 9497977"/>
              <a:gd name="connsiteY593" fmla="*/ 6111736 h 6857968"/>
              <a:gd name="connsiteX594" fmla="*/ 5546474 w 9497977"/>
              <a:gd name="connsiteY594" fmla="*/ 6111736 h 6857968"/>
              <a:gd name="connsiteX595" fmla="*/ 5546474 w 9497977"/>
              <a:gd name="connsiteY595" fmla="*/ 6040435 h 6857968"/>
              <a:gd name="connsiteX596" fmla="*/ 5332500 w 9497977"/>
              <a:gd name="connsiteY596" fmla="*/ 6040435 h 6857968"/>
              <a:gd name="connsiteX597" fmla="*/ 5332500 w 9497977"/>
              <a:gd name="connsiteY597" fmla="*/ 6111736 h 6857968"/>
              <a:gd name="connsiteX598" fmla="*/ 5403801 w 9497977"/>
              <a:gd name="connsiteY598" fmla="*/ 6111736 h 6857968"/>
              <a:gd name="connsiteX599" fmla="*/ 5403801 w 9497977"/>
              <a:gd name="connsiteY599" fmla="*/ 6040435 h 6857968"/>
              <a:gd name="connsiteX600" fmla="*/ 5189828 w 9497977"/>
              <a:gd name="connsiteY600" fmla="*/ 6040435 h 6857968"/>
              <a:gd name="connsiteX601" fmla="*/ 5189828 w 9497977"/>
              <a:gd name="connsiteY601" fmla="*/ 6111736 h 6857968"/>
              <a:gd name="connsiteX602" fmla="*/ 5261129 w 9497977"/>
              <a:gd name="connsiteY602" fmla="*/ 6111736 h 6857968"/>
              <a:gd name="connsiteX603" fmla="*/ 5261129 w 9497977"/>
              <a:gd name="connsiteY603" fmla="*/ 6040435 h 6857968"/>
              <a:gd name="connsiteX604" fmla="*/ 5047226 w 9497977"/>
              <a:gd name="connsiteY604" fmla="*/ 6040435 h 6857968"/>
              <a:gd name="connsiteX605" fmla="*/ 5047226 w 9497977"/>
              <a:gd name="connsiteY605" fmla="*/ 6111736 h 6857968"/>
              <a:gd name="connsiteX606" fmla="*/ 5118527 w 9497977"/>
              <a:gd name="connsiteY606" fmla="*/ 6111736 h 6857968"/>
              <a:gd name="connsiteX607" fmla="*/ 5118527 w 9497977"/>
              <a:gd name="connsiteY607" fmla="*/ 6040435 h 6857968"/>
              <a:gd name="connsiteX608" fmla="*/ 4904553 w 9497977"/>
              <a:gd name="connsiteY608" fmla="*/ 6040435 h 6857968"/>
              <a:gd name="connsiteX609" fmla="*/ 4904553 w 9497977"/>
              <a:gd name="connsiteY609" fmla="*/ 6111736 h 6857968"/>
              <a:gd name="connsiteX610" fmla="*/ 4975854 w 9497977"/>
              <a:gd name="connsiteY610" fmla="*/ 6111736 h 6857968"/>
              <a:gd name="connsiteX611" fmla="*/ 4975854 w 9497977"/>
              <a:gd name="connsiteY611" fmla="*/ 6040435 h 6857968"/>
              <a:gd name="connsiteX612" fmla="*/ 4761952 w 9497977"/>
              <a:gd name="connsiteY612" fmla="*/ 6040435 h 6857968"/>
              <a:gd name="connsiteX613" fmla="*/ 4761952 w 9497977"/>
              <a:gd name="connsiteY613" fmla="*/ 6111736 h 6857968"/>
              <a:gd name="connsiteX614" fmla="*/ 4833253 w 9497977"/>
              <a:gd name="connsiteY614" fmla="*/ 6111736 h 6857968"/>
              <a:gd name="connsiteX615" fmla="*/ 4833253 w 9497977"/>
              <a:gd name="connsiteY615" fmla="*/ 6040435 h 6857968"/>
              <a:gd name="connsiteX616" fmla="*/ 4619279 w 9497977"/>
              <a:gd name="connsiteY616" fmla="*/ 6040435 h 6857968"/>
              <a:gd name="connsiteX617" fmla="*/ 4619279 w 9497977"/>
              <a:gd name="connsiteY617" fmla="*/ 6111736 h 6857968"/>
              <a:gd name="connsiteX618" fmla="*/ 4690580 w 9497977"/>
              <a:gd name="connsiteY618" fmla="*/ 6111736 h 6857968"/>
              <a:gd name="connsiteX619" fmla="*/ 4690580 w 9497977"/>
              <a:gd name="connsiteY619" fmla="*/ 6040435 h 6857968"/>
              <a:gd name="connsiteX620" fmla="*/ 4476678 w 9497977"/>
              <a:gd name="connsiteY620" fmla="*/ 6040435 h 6857968"/>
              <a:gd name="connsiteX621" fmla="*/ 4476678 w 9497977"/>
              <a:gd name="connsiteY621" fmla="*/ 6111736 h 6857968"/>
              <a:gd name="connsiteX622" fmla="*/ 4547979 w 9497977"/>
              <a:gd name="connsiteY622" fmla="*/ 6111736 h 6857968"/>
              <a:gd name="connsiteX623" fmla="*/ 4547979 w 9497977"/>
              <a:gd name="connsiteY623" fmla="*/ 6040435 h 6857968"/>
              <a:gd name="connsiteX624" fmla="*/ 4334005 w 9497977"/>
              <a:gd name="connsiteY624" fmla="*/ 6040435 h 6857968"/>
              <a:gd name="connsiteX625" fmla="*/ 4334005 w 9497977"/>
              <a:gd name="connsiteY625" fmla="*/ 6111736 h 6857968"/>
              <a:gd name="connsiteX626" fmla="*/ 4405306 w 9497977"/>
              <a:gd name="connsiteY626" fmla="*/ 6111736 h 6857968"/>
              <a:gd name="connsiteX627" fmla="*/ 4405306 w 9497977"/>
              <a:gd name="connsiteY627" fmla="*/ 6040435 h 6857968"/>
              <a:gd name="connsiteX628" fmla="*/ 4191404 w 9497977"/>
              <a:gd name="connsiteY628" fmla="*/ 6040435 h 6857968"/>
              <a:gd name="connsiteX629" fmla="*/ 4191404 w 9497977"/>
              <a:gd name="connsiteY629" fmla="*/ 6111736 h 6857968"/>
              <a:gd name="connsiteX630" fmla="*/ 4262705 w 9497977"/>
              <a:gd name="connsiteY630" fmla="*/ 6111736 h 6857968"/>
              <a:gd name="connsiteX631" fmla="*/ 4262705 w 9497977"/>
              <a:gd name="connsiteY631" fmla="*/ 6040435 h 6857968"/>
              <a:gd name="connsiteX632" fmla="*/ 4048731 w 9497977"/>
              <a:gd name="connsiteY632" fmla="*/ 6040435 h 6857968"/>
              <a:gd name="connsiteX633" fmla="*/ 4048731 w 9497977"/>
              <a:gd name="connsiteY633" fmla="*/ 6111736 h 6857968"/>
              <a:gd name="connsiteX634" fmla="*/ 4120032 w 9497977"/>
              <a:gd name="connsiteY634" fmla="*/ 6111736 h 6857968"/>
              <a:gd name="connsiteX635" fmla="*/ 4120032 w 9497977"/>
              <a:gd name="connsiteY635" fmla="*/ 6040435 h 6857968"/>
              <a:gd name="connsiteX636" fmla="*/ 3906059 w 9497977"/>
              <a:gd name="connsiteY636" fmla="*/ 6040435 h 6857968"/>
              <a:gd name="connsiteX637" fmla="*/ 3906059 w 9497977"/>
              <a:gd name="connsiteY637" fmla="*/ 6111736 h 6857968"/>
              <a:gd name="connsiteX638" fmla="*/ 3977360 w 9497977"/>
              <a:gd name="connsiteY638" fmla="*/ 6111736 h 6857968"/>
              <a:gd name="connsiteX639" fmla="*/ 3977360 w 9497977"/>
              <a:gd name="connsiteY639" fmla="*/ 6040435 h 6857968"/>
              <a:gd name="connsiteX640" fmla="*/ 3763457 w 9497977"/>
              <a:gd name="connsiteY640" fmla="*/ 6040435 h 6857968"/>
              <a:gd name="connsiteX641" fmla="*/ 3763457 w 9497977"/>
              <a:gd name="connsiteY641" fmla="*/ 6111736 h 6857968"/>
              <a:gd name="connsiteX642" fmla="*/ 3834758 w 9497977"/>
              <a:gd name="connsiteY642" fmla="*/ 6111736 h 6857968"/>
              <a:gd name="connsiteX643" fmla="*/ 3834758 w 9497977"/>
              <a:gd name="connsiteY643" fmla="*/ 6040435 h 6857968"/>
              <a:gd name="connsiteX644" fmla="*/ 3620784 w 9497977"/>
              <a:gd name="connsiteY644" fmla="*/ 6040435 h 6857968"/>
              <a:gd name="connsiteX645" fmla="*/ 3620784 w 9497977"/>
              <a:gd name="connsiteY645" fmla="*/ 6111736 h 6857968"/>
              <a:gd name="connsiteX646" fmla="*/ 3692085 w 9497977"/>
              <a:gd name="connsiteY646" fmla="*/ 6111736 h 6857968"/>
              <a:gd name="connsiteX647" fmla="*/ 3692085 w 9497977"/>
              <a:gd name="connsiteY647" fmla="*/ 6040435 h 6857968"/>
              <a:gd name="connsiteX648" fmla="*/ 3478184 w 9497977"/>
              <a:gd name="connsiteY648" fmla="*/ 6040435 h 6857968"/>
              <a:gd name="connsiteX649" fmla="*/ 3478184 w 9497977"/>
              <a:gd name="connsiteY649" fmla="*/ 6111736 h 6857968"/>
              <a:gd name="connsiteX650" fmla="*/ 3549484 w 9497977"/>
              <a:gd name="connsiteY650" fmla="*/ 6111736 h 6857968"/>
              <a:gd name="connsiteX651" fmla="*/ 3549484 w 9497977"/>
              <a:gd name="connsiteY651" fmla="*/ 6040435 h 6857968"/>
              <a:gd name="connsiteX652" fmla="*/ 3335511 w 9497977"/>
              <a:gd name="connsiteY652" fmla="*/ 6040435 h 6857968"/>
              <a:gd name="connsiteX653" fmla="*/ 3335511 w 9497977"/>
              <a:gd name="connsiteY653" fmla="*/ 6111736 h 6857968"/>
              <a:gd name="connsiteX654" fmla="*/ 3406811 w 9497977"/>
              <a:gd name="connsiteY654" fmla="*/ 6111736 h 6857968"/>
              <a:gd name="connsiteX655" fmla="*/ 3406811 w 9497977"/>
              <a:gd name="connsiteY655" fmla="*/ 6040435 h 6857968"/>
              <a:gd name="connsiteX656" fmla="*/ 3192839 w 9497977"/>
              <a:gd name="connsiteY656" fmla="*/ 6040435 h 6857968"/>
              <a:gd name="connsiteX657" fmla="*/ 3192839 w 9497977"/>
              <a:gd name="connsiteY657" fmla="*/ 6111736 h 6857968"/>
              <a:gd name="connsiteX658" fmla="*/ 3264139 w 9497977"/>
              <a:gd name="connsiteY658" fmla="*/ 6111736 h 6857968"/>
              <a:gd name="connsiteX659" fmla="*/ 3264139 w 9497977"/>
              <a:gd name="connsiteY659" fmla="*/ 6040435 h 6857968"/>
              <a:gd name="connsiteX660" fmla="*/ 3050237 w 9497977"/>
              <a:gd name="connsiteY660" fmla="*/ 6040435 h 6857968"/>
              <a:gd name="connsiteX661" fmla="*/ 3050237 w 9497977"/>
              <a:gd name="connsiteY661" fmla="*/ 6111736 h 6857968"/>
              <a:gd name="connsiteX662" fmla="*/ 3121537 w 9497977"/>
              <a:gd name="connsiteY662" fmla="*/ 6111736 h 6857968"/>
              <a:gd name="connsiteX663" fmla="*/ 3121537 w 9497977"/>
              <a:gd name="connsiteY663" fmla="*/ 6040435 h 6857968"/>
              <a:gd name="connsiteX664" fmla="*/ 2907564 w 9497977"/>
              <a:gd name="connsiteY664" fmla="*/ 6040435 h 6857968"/>
              <a:gd name="connsiteX665" fmla="*/ 2907564 w 9497977"/>
              <a:gd name="connsiteY665" fmla="*/ 6111736 h 6857968"/>
              <a:gd name="connsiteX666" fmla="*/ 2978865 w 9497977"/>
              <a:gd name="connsiteY666" fmla="*/ 6111736 h 6857968"/>
              <a:gd name="connsiteX667" fmla="*/ 2978865 w 9497977"/>
              <a:gd name="connsiteY667" fmla="*/ 6040435 h 6857968"/>
              <a:gd name="connsiteX668" fmla="*/ 2764962 w 9497977"/>
              <a:gd name="connsiteY668" fmla="*/ 6040435 h 6857968"/>
              <a:gd name="connsiteX669" fmla="*/ 2764962 w 9497977"/>
              <a:gd name="connsiteY669" fmla="*/ 6111736 h 6857968"/>
              <a:gd name="connsiteX670" fmla="*/ 2836263 w 9497977"/>
              <a:gd name="connsiteY670" fmla="*/ 6111736 h 6857968"/>
              <a:gd name="connsiteX671" fmla="*/ 2836263 w 9497977"/>
              <a:gd name="connsiteY671" fmla="*/ 6040435 h 6857968"/>
              <a:gd name="connsiteX672" fmla="*/ 2622291 w 9497977"/>
              <a:gd name="connsiteY672" fmla="*/ 6040435 h 6857968"/>
              <a:gd name="connsiteX673" fmla="*/ 2622291 w 9497977"/>
              <a:gd name="connsiteY673" fmla="*/ 6111736 h 6857968"/>
              <a:gd name="connsiteX674" fmla="*/ 2693591 w 9497977"/>
              <a:gd name="connsiteY674" fmla="*/ 6111736 h 6857968"/>
              <a:gd name="connsiteX675" fmla="*/ 2693591 w 9497977"/>
              <a:gd name="connsiteY675" fmla="*/ 6040435 h 6857968"/>
              <a:gd name="connsiteX676" fmla="*/ 2479688 w 9497977"/>
              <a:gd name="connsiteY676" fmla="*/ 6040435 h 6857968"/>
              <a:gd name="connsiteX677" fmla="*/ 2479688 w 9497977"/>
              <a:gd name="connsiteY677" fmla="*/ 6111736 h 6857968"/>
              <a:gd name="connsiteX678" fmla="*/ 2550990 w 9497977"/>
              <a:gd name="connsiteY678" fmla="*/ 6111736 h 6857968"/>
              <a:gd name="connsiteX679" fmla="*/ 2550990 w 9497977"/>
              <a:gd name="connsiteY679" fmla="*/ 6040435 h 6857968"/>
              <a:gd name="connsiteX680" fmla="*/ 2337016 w 9497977"/>
              <a:gd name="connsiteY680" fmla="*/ 6040435 h 6857968"/>
              <a:gd name="connsiteX681" fmla="*/ 2337016 w 9497977"/>
              <a:gd name="connsiteY681" fmla="*/ 6111736 h 6857968"/>
              <a:gd name="connsiteX682" fmla="*/ 2408317 w 9497977"/>
              <a:gd name="connsiteY682" fmla="*/ 6111736 h 6857968"/>
              <a:gd name="connsiteX683" fmla="*/ 2408317 w 9497977"/>
              <a:gd name="connsiteY683" fmla="*/ 6040435 h 6857968"/>
              <a:gd name="connsiteX684" fmla="*/ 2195429 w 9497977"/>
              <a:gd name="connsiteY684" fmla="*/ 6040435 h 6857968"/>
              <a:gd name="connsiteX685" fmla="*/ 2195429 w 9497977"/>
              <a:gd name="connsiteY685" fmla="*/ 6111736 h 6857968"/>
              <a:gd name="connsiteX686" fmla="*/ 2266731 w 9497977"/>
              <a:gd name="connsiteY686" fmla="*/ 6111736 h 6857968"/>
              <a:gd name="connsiteX687" fmla="*/ 2266731 w 9497977"/>
              <a:gd name="connsiteY687" fmla="*/ 6040435 h 6857968"/>
              <a:gd name="connsiteX688" fmla="*/ 2052828 w 9497977"/>
              <a:gd name="connsiteY688" fmla="*/ 6040435 h 6857968"/>
              <a:gd name="connsiteX689" fmla="*/ 2052828 w 9497977"/>
              <a:gd name="connsiteY689" fmla="*/ 6111736 h 6857968"/>
              <a:gd name="connsiteX690" fmla="*/ 2124128 w 9497977"/>
              <a:gd name="connsiteY690" fmla="*/ 6111736 h 6857968"/>
              <a:gd name="connsiteX691" fmla="*/ 2124128 w 9497977"/>
              <a:gd name="connsiteY691" fmla="*/ 6040435 h 6857968"/>
              <a:gd name="connsiteX692" fmla="*/ 1910155 w 9497977"/>
              <a:gd name="connsiteY692" fmla="*/ 6040435 h 6857968"/>
              <a:gd name="connsiteX693" fmla="*/ 1910155 w 9497977"/>
              <a:gd name="connsiteY693" fmla="*/ 6111736 h 6857968"/>
              <a:gd name="connsiteX694" fmla="*/ 1981455 w 9497977"/>
              <a:gd name="connsiteY694" fmla="*/ 6111736 h 6857968"/>
              <a:gd name="connsiteX695" fmla="*/ 1981455 w 9497977"/>
              <a:gd name="connsiteY695" fmla="*/ 6040435 h 6857968"/>
              <a:gd name="connsiteX696" fmla="*/ 1767483 w 9497977"/>
              <a:gd name="connsiteY696" fmla="*/ 6040435 h 6857968"/>
              <a:gd name="connsiteX697" fmla="*/ 1767483 w 9497977"/>
              <a:gd name="connsiteY697" fmla="*/ 6111736 h 6857968"/>
              <a:gd name="connsiteX698" fmla="*/ 1838783 w 9497977"/>
              <a:gd name="connsiteY698" fmla="*/ 6111736 h 6857968"/>
              <a:gd name="connsiteX699" fmla="*/ 1838783 w 9497977"/>
              <a:gd name="connsiteY699" fmla="*/ 6040435 h 6857968"/>
              <a:gd name="connsiteX700" fmla="*/ 1624882 w 9497977"/>
              <a:gd name="connsiteY700" fmla="*/ 6040435 h 6857968"/>
              <a:gd name="connsiteX701" fmla="*/ 1624882 w 9497977"/>
              <a:gd name="connsiteY701" fmla="*/ 6111736 h 6857968"/>
              <a:gd name="connsiteX702" fmla="*/ 1696183 w 9497977"/>
              <a:gd name="connsiteY702" fmla="*/ 6111736 h 6857968"/>
              <a:gd name="connsiteX703" fmla="*/ 1696183 w 9497977"/>
              <a:gd name="connsiteY703" fmla="*/ 6040435 h 6857968"/>
              <a:gd name="connsiteX704" fmla="*/ 1482218 w 9497977"/>
              <a:gd name="connsiteY704" fmla="*/ 6040435 h 6857968"/>
              <a:gd name="connsiteX705" fmla="*/ 1482218 w 9497977"/>
              <a:gd name="connsiteY705" fmla="*/ 6111736 h 6857968"/>
              <a:gd name="connsiteX706" fmla="*/ 1553511 w 9497977"/>
              <a:gd name="connsiteY706" fmla="*/ 6111736 h 6857968"/>
              <a:gd name="connsiteX707" fmla="*/ 1553511 w 9497977"/>
              <a:gd name="connsiteY707" fmla="*/ 6040435 h 6857968"/>
              <a:gd name="connsiteX708" fmla="*/ 1339621 w 9497977"/>
              <a:gd name="connsiteY708" fmla="*/ 6040435 h 6857968"/>
              <a:gd name="connsiteX709" fmla="*/ 1339621 w 9497977"/>
              <a:gd name="connsiteY709" fmla="*/ 6111736 h 6857968"/>
              <a:gd name="connsiteX710" fmla="*/ 1410920 w 9497977"/>
              <a:gd name="connsiteY710" fmla="*/ 6111736 h 6857968"/>
              <a:gd name="connsiteX711" fmla="*/ 1410920 w 9497977"/>
              <a:gd name="connsiteY711" fmla="*/ 6040435 h 6857968"/>
              <a:gd name="connsiteX712" fmla="*/ 1196948 w 9497977"/>
              <a:gd name="connsiteY712" fmla="*/ 6040435 h 6857968"/>
              <a:gd name="connsiteX713" fmla="*/ 1196948 w 9497977"/>
              <a:gd name="connsiteY713" fmla="*/ 6111736 h 6857968"/>
              <a:gd name="connsiteX714" fmla="*/ 1268245 w 9497977"/>
              <a:gd name="connsiteY714" fmla="*/ 6111736 h 6857968"/>
              <a:gd name="connsiteX715" fmla="*/ 1268245 w 9497977"/>
              <a:gd name="connsiteY715" fmla="*/ 6040435 h 6857968"/>
              <a:gd name="connsiteX716" fmla="*/ 1054277 w 9497977"/>
              <a:gd name="connsiteY716" fmla="*/ 6040435 h 6857968"/>
              <a:gd name="connsiteX717" fmla="*/ 1054277 w 9497977"/>
              <a:gd name="connsiteY717" fmla="*/ 6111736 h 6857968"/>
              <a:gd name="connsiteX718" fmla="*/ 1125575 w 9497977"/>
              <a:gd name="connsiteY718" fmla="*/ 6111736 h 6857968"/>
              <a:gd name="connsiteX719" fmla="*/ 1125575 w 9497977"/>
              <a:gd name="connsiteY719" fmla="*/ 6040435 h 6857968"/>
              <a:gd name="connsiteX720" fmla="*/ 911663 w 9497977"/>
              <a:gd name="connsiteY720" fmla="*/ 6040435 h 6857968"/>
              <a:gd name="connsiteX721" fmla="*/ 911663 w 9497977"/>
              <a:gd name="connsiteY721" fmla="*/ 6111736 h 6857968"/>
              <a:gd name="connsiteX722" fmla="*/ 982964 w 9497977"/>
              <a:gd name="connsiteY722" fmla="*/ 6111736 h 6857968"/>
              <a:gd name="connsiteX723" fmla="*/ 982964 w 9497977"/>
              <a:gd name="connsiteY723" fmla="*/ 6040435 h 6857968"/>
              <a:gd name="connsiteX724" fmla="*/ 6857645 w 9497977"/>
              <a:gd name="connsiteY724" fmla="*/ 0 h 6857968"/>
              <a:gd name="connsiteX725" fmla="*/ 9497977 w 9497977"/>
              <a:gd name="connsiteY725" fmla="*/ 0 h 6857968"/>
              <a:gd name="connsiteX726" fmla="*/ 9497977 w 9497977"/>
              <a:gd name="connsiteY726" fmla="*/ 6857968 h 6857968"/>
              <a:gd name="connsiteX727" fmla="*/ 0 w 9497977"/>
              <a:gd name="connsiteY727" fmla="*/ 6857968 h 6857968"/>
              <a:gd name="connsiteX728" fmla="*/ 341118 w 9497977"/>
              <a:gd name="connsiteY728" fmla="*/ 6516838 h 6857968"/>
              <a:gd name="connsiteX729" fmla="*/ 341118 w 9497977"/>
              <a:gd name="connsiteY729" fmla="*/ 6545648 h 6857968"/>
              <a:gd name="connsiteX730" fmla="*/ 412416 w 9497977"/>
              <a:gd name="connsiteY730" fmla="*/ 6545648 h 6857968"/>
              <a:gd name="connsiteX731" fmla="*/ 412416 w 9497977"/>
              <a:gd name="connsiteY731" fmla="*/ 6474347 h 6857968"/>
              <a:gd name="connsiteX732" fmla="*/ 383607 w 9497977"/>
              <a:gd name="connsiteY732" fmla="*/ 6474347 h 6857968"/>
              <a:gd name="connsiteX733" fmla="*/ 483718 w 9497977"/>
              <a:gd name="connsiteY733" fmla="*/ 6374231 h 6857968"/>
              <a:gd name="connsiteX734" fmla="*/ 483718 w 9497977"/>
              <a:gd name="connsiteY734" fmla="*/ 6397010 h 6857968"/>
              <a:gd name="connsiteX735" fmla="*/ 555020 w 9497977"/>
              <a:gd name="connsiteY735" fmla="*/ 6397010 h 6857968"/>
              <a:gd name="connsiteX736" fmla="*/ 555020 w 9497977"/>
              <a:gd name="connsiteY736" fmla="*/ 6325709 h 6857968"/>
              <a:gd name="connsiteX737" fmla="*/ 532239 w 9497977"/>
              <a:gd name="connsiteY737" fmla="*/ 6325709 h 6857968"/>
              <a:gd name="connsiteX738" fmla="*/ 626392 w 9497977"/>
              <a:gd name="connsiteY738" fmla="*/ 6231552 h 6857968"/>
              <a:gd name="connsiteX739" fmla="*/ 626392 w 9497977"/>
              <a:gd name="connsiteY739" fmla="*/ 6254408 h 6857968"/>
              <a:gd name="connsiteX740" fmla="*/ 697691 w 9497977"/>
              <a:gd name="connsiteY740" fmla="*/ 6254408 h 6857968"/>
              <a:gd name="connsiteX741" fmla="*/ 697691 w 9497977"/>
              <a:gd name="connsiteY741" fmla="*/ 6183107 h 6857968"/>
              <a:gd name="connsiteX742" fmla="*/ 674833 w 9497977"/>
              <a:gd name="connsiteY742" fmla="*/ 6183107 h 6857968"/>
              <a:gd name="connsiteX743" fmla="*/ 769001 w 9497977"/>
              <a:gd name="connsiteY743" fmla="*/ 6088935 h 6857968"/>
              <a:gd name="connsiteX744" fmla="*/ 769001 w 9497977"/>
              <a:gd name="connsiteY744" fmla="*/ 6111736 h 6857968"/>
              <a:gd name="connsiteX745" fmla="*/ 840303 w 9497977"/>
              <a:gd name="connsiteY745" fmla="*/ 6111736 h 6857968"/>
              <a:gd name="connsiteX746" fmla="*/ 840303 w 9497977"/>
              <a:gd name="connsiteY746" fmla="*/ 6040435 h 6857968"/>
              <a:gd name="connsiteX747" fmla="*/ 817496 w 9497977"/>
              <a:gd name="connsiteY747" fmla="*/ 6040435 h 6857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</a:cxnLst>
            <a:rect l="l" t="t" r="r" b="b"/>
            <a:pathLst>
              <a:path w="9497977" h="6857968">
                <a:moveTo>
                  <a:pt x="6330995" y="6474347"/>
                </a:moveTo>
                <a:lnTo>
                  <a:pt x="6330995" y="6545648"/>
                </a:lnTo>
                <a:lnTo>
                  <a:pt x="6402296" y="6545648"/>
                </a:lnTo>
                <a:lnTo>
                  <a:pt x="6402296" y="6474347"/>
                </a:lnTo>
                <a:close/>
                <a:moveTo>
                  <a:pt x="6188393" y="6474347"/>
                </a:moveTo>
                <a:lnTo>
                  <a:pt x="6188393" y="6545648"/>
                </a:lnTo>
                <a:lnTo>
                  <a:pt x="6259694" y="6545648"/>
                </a:lnTo>
                <a:lnTo>
                  <a:pt x="6259694" y="6474347"/>
                </a:lnTo>
                <a:close/>
                <a:moveTo>
                  <a:pt x="6045721" y="6474347"/>
                </a:moveTo>
                <a:lnTo>
                  <a:pt x="6045721" y="6545648"/>
                </a:lnTo>
                <a:lnTo>
                  <a:pt x="6117021" y="6545648"/>
                </a:lnTo>
                <a:lnTo>
                  <a:pt x="6117021" y="6474347"/>
                </a:lnTo>
                <a:close/>
                <a:moveTo>
                  <a:pt x="5903048" y="6474347"/>
                </a:moveTo>
                <a:lnTo>
                  <a:pt x="5903048" y="6545648"/>
                </a:lnTo>
                <a:lnTo>
                  <a:pt x="5974349" y="6545648"/>
                </a:lnTo>
                <a:lnTo>
                  <a:pt x="5974349" y="6474347"/>
                </a:lnTo>
                <a:close/>
                <a:moveTo>
                  <a:pt x="5760447" y="6474347"/>
                </a:moveTo>
                <a:lnTo>
                  <a:pt x="5760447" y="6545648"/>
                </a:lnTo>
                <a:lnTo>
                  <a:pt x="5831748" y="6545648"/>
                </a:lnTo>
                <a:lnTo>
                  <a:pt x="5831748" y="6474347"/>
                </a:lnTo>
                <a:close/>
                <a:moveTo>
                  <a:pt x="5617774" y="6474347"/>
                </a:moveTo>
                <a:lnTo>
                  <a:pt x="5617774" y="6545648"/>
                </a:lnTo>
                <a:lnTo>
                  <a:pt x="5689075" y="6545648"/>
                </a:lnTo>
                <a:lnTo>
                  <a:pt x="5689075" y="6474347"/>
                </a:lnTo>
                <a:close/>
                <a:moveTo>
                  <a:pt x="5475173" y="6474347"/>
                </a:moveTo>
                <a:lnTo>
                  <a:pt x="5475173" y="6545648"/>
                </a:lnTo>
                <a:lnTo>
                  <a:pt x="5546474" y="6545648"/>
                </a:lnTo>
                <a:lnTo>
                  <a:pt x="5546474" y="6474347"/>
                </a:lnTo>
                <a:close/>
                <a:moveTo>
                  <a:pt x="5332500" y="6474347"/>
                </a:moveTo>
                <a:lnTo>
                  <a:pt x="5332500" y="6545648"/>
                </a:lnTo>
                <a:lnTo>
                  <a:pt x="5403801" y="6545648"/>
                </a:lnTo>
                <a:lnTo>
                  <a:pt x="5403801" y="6474347"/>
                </a:lnTo>
                <a:close/>
                <a:moveTo>
                  <a:pt x="5189828" y="6474347"/>
                </a:moveTo>
                <a:lnTo>
                  <a:pt x="5189828" y="6545648"/>
                </a:lnTo>
                <a:lnTo>
                  <a:pt x="5261129" y="6545648"/>
                </a:lnTo>
                <a:lnTo>
                  <a:pt x="5261129" y="6474347"/>
                </a:lnTo>
                <a:close/>
                <a:moveTo>
                  <a:pt x="5047226" y="6474347"/>
                </a:moveTo>
                <a:lnTo>
                  <a:pt x="5047226" y="6545648"/>
                </a:lnTo>
                <a:lnTo>
                  <a:pt x="5118527" y="6545648"/>
                </a:lnTo>
                <a:lnTo>
                  <a:pt x="5118527" y="6474347"/>
                </a:lnTo>
                <a:close/>
                <a:moveTo>
                  <a:pt x="4904553" y="6474347"/>
                </a:moveTo>
                <a:lnTo>
                  <a:pt x="4904553" y="6545648"/>
                </a:lnTo>
                <a:lnTo>
                  <a:pt x="4975854" y="6545648"/>
                </a:lnTo>
                <a:lnTo>
                  <a:pt x="4975854" y="6474347"/>
                </a:lnTo>
                <a:close/>
                <a:moveTo>
                  <a:pt x="4761952" y="6474347"/>
                </a:moveTo>
                <a:lnTo>
                  <a:pt x="4761952" y="6545648"/>
                </a:lnTo>
                <a:lnTo>
                  <a:pt x="4833253" y="6545648"/>
                </a:lnTo>
                <a:lnTo>
                  <a:pt x="4833253" y="6474347"/>
                </a:lnTo>
                <a:close/>
                <a:moveTo>
                  <a:pt x="4619279" y="6474347"/>
                </a:moveTo>
                <a:lnTo>
                  <a:pt x="4619279" y="6545648"/>
                </a:lnTo>
                <a:lnTo>
                  <a:pt x="4690580" y="6545648"/>
                </a:lnTo>
                <a:lnTo>
                  <a:pt x="4690580" y="6474347"/>
                </a:lnTo>
                <a:close/>
                <a:moveTo>
                  <a:pt x="4476678" y="6474347"/>
                </a:moveTo>
                <a:lnTo>
                  <a:pt x="4476678" y="6545648"/>
                </a:lnTo>
                <a:lnTo>
                  <a:pt x="4547979" y="6545648"/>
                </a:lnTo>
                <a:lnTo>
                  <a:pt x="4547979" y="6474347"/>
                </a:lnTo>
                <a:close/>
                <a:moveTo>
                  <a:pt x="4334005" y="6474347"/>
                </a:moveTo>
                <a:lnTo>
                  <a:pt x="4334005" y="6545648"/>
                </a:lnTo>
                <a:lnTo>
                  <a:pt x="4405306" y="6545648"/>
                </a:lnTo>
                <a:lnTo>
                  <a:pt x="4405306" y="6474347"/>
                </a:lnTo>
                <a:close/>
                <a:moveTo>
                  <a:pt x="4191404" y="6474347"/>
                </a:moveTo>
                <a:lnTo>
                  <a:pt x="4191404" y="6545648"/>
                </a:lnTo>
                <a:lnTo>
                  <a:pt x="4262705" y="6545648"/>
                </a:lnTo>
                <a:lnTo>
                  <a:pt x="4262705" y="6474347"/>
                </a:lnTo>
                <a:close/>
                <a:moveTo>
                  <a:pt x="4048731" y="6474347"/>
                </a:moveTo>
                <a:lnTo>
                  <a:pt x="4048731" y="6545648"/>
                </a:lnTo>
                <a:lnTo>
                  <a:pt x="4120032" y="6545648"/>
                </a:lnTo>
                <a:lnTo>
                  <a:pt x="4120032" y="6474347"/>
                </a:lnTo>
                <a:close/>
                <a:moveTo>
                  <a:pt x="3906059" y="6474347"/>
                </a:moveTo>
                <a:lnTo>
                  <a:pt x="3906059" y="6545648"/>
                </a:lnTo>
                <a:lnTo>
                  <a:pt x="3977360" y="6545648"/>
                </a:lnTo>
                <a:lnTo>
                  <a:pt x="3977360" y="6474347"/>
                </a:lnTo>
                <a:close/>
                <a:moveTo>
                  <a:pt x="3763457" y="6474347"/>
                </a:moveTo>
                <a:lnTo>
                  <a:pt x="3763457" y="6545648"/>
                </a:lnTo>
                <a:lnTo>
                  <a:pt x="3834758" y="6545648"/>
                </a:lnTo>
                <a:lnTo>
                  <a:pt x="3834758" y="6474347"/>
                </a:lnTo>
                <a:close/>
                <a:moveTo>
                  <a:pt x="3620784" y="6474347"/>
                </a:moveTo>
                <a:lnTo>
                  <a:pt x="3620784" y="6545648"/>
                </a:lnTo>
                <a:lnTo>
                  <a:pt x="3692085" y="6545648"/>
                </a:lnTo>
                <a:lnTo>
                  <a:pt x="3692085" y="6474347"/>
                </a:lnTo>
                <a:close/>
                <a:moveTo>
                  <a:pt x="3478184" y="6474347"/>
                </a:moveTo>
                <a:lnTo>
                  <a:pt x="3478184" y="6545648"/>
                </a:lnTo>
                <a:lnTo>
                  <a:pt x="3549484" y="6545648"/>
                </a:lnTo>
                <a:lnTo>
                  <a:pt x="3549484" y="6474347"/>
                </a:lnTo>
                <a:close/>
                <a:moveTo>
                  <a:pt x="3335511" y="6474347"/>
                </a:moveTo>
                <a:lnTo>
                  <a:pt x="3335511" y="6545648"/>
                </a:lnTo>
                <a:lnTo>
                  <a:pt x="3406811" y="6545648"/>
                </a:lnTo>
                <a:lnTo>
                  <a:pt x="3406811" y="6474347"/>
                </a:lnTo>
                <a:close/>
                <a:moveTo>
                  <a:pt x="3192839" y="6474347"/>
                </a:moveTo>
                <a:lnTo>
                  <a:pt x="3192839" y="6545648"/>
                </a:lnTo>
                <a:lnTo>
                  <a:pt x="3264139" y="6545648"/>
                </a:lnTo>
                <a:lnTo>
                  <a:pt x="3264139" y="6474347"/>
                </a:lnTo>
                <a:close/>
                <a:moveTo>
                  <a:pt x="3050237" y="6474347"/>
                </a:moveTo>
                <a:lnTo>
                  <a:pt x="3050237" y="6545648"/>
                </a:lnTo>
                <a:lnTo>
                  <a:pt x="3121537" y="6545648"/>
                </a:lnTo>
                <a:lnTo>
                  <a:pt x="3121537" y="6474347"/>
                </a:lnTo>
                <a:close/>
                <a:moveTo>
                  <a:pt x="2907564" y="6474347"/>
                </a:moveTo>
                <a:lnTo>
                  <a:pt x="2907564" y="6545648"/>
                </a:lnTo>
                <a:lnTo>
                  <a:pt x="2978865" y="6545648"/>
                </a:lnTo>
                <a:lnTo>
                  <a:pt x="2978865" y="6474347"/>
                </a:lnTo>
                <a:close/>
                <a:moveTo>
                  <a:pt x="2764962" y="6474347"/>
                </a:moveTo>
                <a:lnTo>
                  <a:pt x="2764962" y="6545648"/>
                </a:lnTo>
                <a:lnTo>
                  <a:pt x="2836263" y="6545648"/>
                </a:lnTo>
                <a:lnTo>
                  <a:pt x="2836263" y="6474347"/>
                </a:lnTo>
                <a:close/>
                <a:moveTo>
                  <a:pt x="2622291" y="6474347"/>
                </a:moveTo>
                <a:lnTo>
                  <a:pt x="2622291" y="6545648"/>
                </a:lnTo>
                <a:lnTo>
                  <a:pt x="2693591" y="6545648"/>
                </a:lnTo>
                <a:lnTo>
                  <a:pt x="2693591" y="6474347"/>
                </a:lnTo>
                <a:close/>
                <a:moveTo>
                  <a:pt x="2479688" y="6474347"/>
                </a:moveTo>
                <a:lnTo>
                  <a:pt x="2479688" y="6545648"/>
                </a:lnTo>
                <a:lnTo>
                  <a:pt x="2550990" y="6545648"/>
                </a:lnTo>
                <a:lnTo>
                  <a:pt x="2550990" y="6474347"/>
                </a:lnTo>
                <a:close/>
                <a:moveTo>
                  <a:pt x="2337016" y="6474347"/>
                </a:moveTo>
                <a:lnTo>
                  <a:pt x="2337016" y="6545648"/>
                </a:lnTo>
                <a:lnTo>
                  <a:pt x="2408317" y="6545648"/>
                </a:lnTo>
                <a:lnTo>
                  <a:pt x="2408317" y="6474347"/>
                </a:lnTo>
                <a:close/>
                <a:moveTo>
                  <a:pt x="2195429" y="6474347"/>
                </a:moveTo>
                <a:lnTo>
                  <a:pt x="2195429" y="6545648"/>
                </a:lnTo>
                <a:lnTo>
                  <a:pt x="2266731" y="6545648"/>
                </a:lnTo>
                <a:lnTo>
                  <a:pt x="2266731" y="6474347"/>
                </a:lnTo>
                <a:close/>
                <a:moveTo>
                  <a:pt x="2052828" y="6474347"/>
                </a:moveTo>
                <a:lnTo>
                  <a:pt x="2052828" y="6545648"/>
                </a:lnTo>
                <a:lnTo>
                  <a:pt x="2124128" y="6545648"/>
                </a:lnTo>
                <a:lnTo>
                  <a:pt x="2124128" y="6474347"/>
                </a:lnTo>
                <a:close/>
                <a:moveTo>
                  <a:pt x="1910155" y="6474347"/>
                </a:moveTo>
                <a:lnTo>
                  <a:pt x="1910155" y="6545648"/>
                </a:lnTo>
                <a:lnTo>
                  <a:pt x="1981455" y="6545648"/>
                </a:lnTo>
                <a:lnTo>
                  <a:pt x="1981455" y="6474347"/>
                </a:lnTo>
                <a:close/>
                <a:moveTo>
                  <a:pt x="1767483" y="6474347"/>
                </a:moveTo>
                <a:lnTo>
                  <a:pt x="1767483" y="6545648"/>
                </a:lnTo>
                <a:lnTo>
                  <a:pt x="1838783" y="6545648"/>
                </a:lnTo>
                <a:lnTo>
                  <a:pt x="1838783" y="6474347"/>
                </a:lnTo>
                <a:close/>
                <a:moveTo>
                  <a:pt x="1624882" y="6474347"/>
                </a:moveTo>
                <a:lnTo>
                  <a:pt x="1624882" y="6545648"/>
                </a:lnTo>
                <a:lnTo>
                  <a:pt x="1696183" y="6545648"/>
                </a:lnTo>
                <a:lnTo>
                  <a:pt x="1696183" y="6474347"/>
                </a:lnTo>
                <a:close/>
                <a:moveTo>
                  <a:pt x="1482215" y="6474347"/>
                </a:moveTo>
                <a:lnTo>
                  <a:pt x="1482215" y="6545648"/>
                </a:lnTo>
                <a:lnTo>
                  <a:pt x="1553511" y="6545648"/>
                </a:lnTo>
                <a:lnTo>
                  <a:pt x="1553511" y="6474347"/>
                </a:lnTo>
                <a:close/>
                <a:moveTo>
                  <a:pt x="1339617" y="6474347"/>
                </a:moveTo>
                <a:lnTo>
                  <a:pt x="1339617" y="6545648"/>
                </a:lnTo>
                <a:lnTo>
                  <a:pt x="1410920" y="6545648"/>
                </a:lnTo>
                <a:lnTo>
                  <a:pt x="1410920" y="6474347"/>
                </a:lnTo>
                <a:close/>
                <a:moveTo>
                  <a:pt x="1196941" y="6474347"/>
                </a:moveTo>
                <a:lnTo>
                  <a:pt x="1196941" y="6545648"/>
                </a:lnTo>
                <a:lnTo>
                  <a:pt x="1268245" y="6545648"/>
                </a:lnTo>
                <a:lnTo>
                  <a:pt x="1268245" y="6474347"/>
                </a:lnTo>
                <a:close/>
                <a:moveTo>
                  <a:pt x="1054277" y="6474347"/>
                </a:moveTo>
                <a:lnTo>
                  <a:pt x="1054277" y="6545648"/>
                </a:lnTo>
                <a:lnTo>
                  <a:pt x="1125575" y="6545648"/>
                </a:lnTo>
                <a:lnTo>
                  <a:pt x="1125575" y="6474347"/>
                </a:lnTo>
                <a:close/>
                <a:moveTo>
                  <a:pt x="911663" y="6474347"/>
                </a:moveTo>
                <a:lnTo>
                  <a:pt x="911663" y="6545648"/>
                </a:lnTo>
                <a:lnTo>
                  <a:pt x="982964" y="6545648"/>
                </a:lnTo>
                <a:lnTo>
                  <a:pt x="982964" y="6474347"/>
                </a:lnTo>
                <a:close/>
                <a:moveTo>
                  <a:pt x="769001" y="6474347"/>
                </a:moveTo>
                <a:lnTo>
                  <a:pt x="769001" y="6545648"/>
                </a:lnTo>
                <a:lnTo>
                  <a:pt x="840299" y="6545648"/>
                </a:lnTo>
                <a:lnTo>
                  <a:pt x="840299" y="6474347"/>
                </a:lnTo>
                <a:close/>
                <a:moveTo>
                  <a:pt x="626392" y="6474347"/>
                </a:moveTo>
                <a:lnTo>
                  <a:pt x="626392" y="6545648"/>
                </a:lnTo>
                <a:lnTo>
                  <a:pt x="697691" y="6545648"/>
                </a:lnTo>
                <a:lnTo>
                  <a:pt x="697691" y="6474347"/>
                </a:lnTo>
                <a:close/>
                <a:moveTo>
                  <a:pt x="483718" y="6474347"/>
                </a:moveTo>
                <a:lnTo>
                  <a:pt x="483718" y="6545648"/>
                </a:lnTo>
                <a:lnTo>
                  <a:pt x="555020" y="6545648"/>
                </a:lnTo>
                <a:lnTo>
                  <a:pt x="555020" y="6474347"/>
                </a:lnTo>
                <a:close/>
                <a:moveTo>
                  <a:pt x="7329490" y="6325709"/>
                </a:moveTo>
                <a:lnTo>
                  <a:pt x="7329490" y="6397010"/>
                </a:lnTo>
                <a:lnTo>
                  <a:pt x="7400791" y="6397010"/>
                </a:lnTo>
                <a:lnTo>
                  <a:pt x="7400791" y="6325709"/>
                </a:lnTo>
                <a:close/>
                <a:moveTo>
                  <a:pt x="7186888" y="6325709"/>
                </a:moveTo>
                <a:lnTo>
                  <a:pt x="7186888" y="6397010"/>
                </a:lnTo>
                <a:lnTo>
                  <a:pt x="7258188" y="6397010"/>
                </a:lnTo>
                <a:lnTo>
                  <a:pt x="7258188" y="6325709"/>
                </a:lnTo>
                <a:close/>
                <a:moveTo>
                  <a:pt x="7044216" y="6325709"/>
                </a:moveTo>
                <a:lnTo>
                  <a:pt x="7044216" y="6397010"/>
                </a:lnTo>
                <a:lnTo>
                  <a:pt x="7115517" y="6397010"/>
                </a:lnTo>
                <a:lnTo>
                  <a:pt x="7115517" y="6325709"/>
                </a:lnTo>
                <a:close/>
                <a:moveTo>
                  <a:pt x="6901543" y="6325709"/>
                </a:moveTo>
                <a:lnTo>
                  <a:pt x="6901543" y="6397010"/>
                </a:lnTo>
                <a:lnTo>
                  <a:pt x="6972844" y="6397010"/>
                </a:lnTo>
                <a:lnTo>
                  <a:pt x="6972844" y="6325709"/>
                </a:lnTo>
                <a:close/>
                <a:moveTo>
                  <a:pt x="6758942" y="6325709"/>
                </a:moveTo>
                <a:lnTo>
                  <a:pt x="6758942" y="6397010"/>
                </a:lnTo>
                <a:lnTo>
                  <a:pt x="6830242" y="6397010"/>
                </a:lnTo>
                <a:lnTo>
                  <a:pt x="6830242" y="6325709"/>
                </a:lnTo>
                <a:close/>
                <a:moveTo>
                  <a:pt x="6616269" y="6325709"/>
                </a:moveTo>
                <a:lnTo>
                  <a:pt x="6616269" y="6397010"/>
                </a:lnTo>
                <a:lnTo>
                  <a:pt x="6687570" y="6397010"/>
                </a:lnTo>
                <a:lnTo>
                  <a:pt x="6687570" y="6325709"/>
                </a:lnTo>
                <a:close/>
                <a:moveTo>
                  <a:pt x="6473667" y="6325709"/>
                </a:moveTo>
                <a:lnTo>
                  <a:pt x="6473667" y="6397010"/>
                </a:lnTo>
                <a:lnTo>
                  <a:pt x="6544968" y="6397010"/>
                </a:lnTo>
                <a:lnTo>
                  <a:pt x="6544968" y="6325709"/>
                </a:lnTo>
                <a:close/>
                <a:moveTo>
                  <a:pt x="6330995" y="6325709"/>
                </a:moveTo>
                <a:lnTo>
                  <a:pt x="6330995" y="6397010"/>
                </a:lnTo>
                <a:lnTo>
                  <a:pt x="6402296" y="6397010"/>
                </a:lnTo>
                <a:lnTo>
                  <a:pt x="6402296" y="6325709"/>
                </a:lnTo>
                <a:close/>
                <a:moveTo>
                  <a:pt x="6188393" y="6325709"/>
                </a:moveTo>
                <a:lnTo>
                  <a:pt x="6188393" y="6397010"/>
                </a:lnTo>
                <a:lnTo>
                  <a:pt x="6259694" y="6397010"/>
                </a:lnTo>
                <a:lnTo>
                  <a:pt x="6259694" y="6325709"/>
                </a:lnTo>
                <a:close/>
                <a:moveTo>
                  <a:pt x="6045721" y="6325709"/>
                </a:moveTo>
                <a:lnTo>
                  <a:pt x="6045721" y="6397010"/>
                </a:lnTo>
                <a:lnTo>
                  <a:pt x="6117021" y="6397010"/>
                </a:lnTo>
                <a:lnTo>
                  <a:pt x="6117021" y="6325709"/>
                </a:lnTo>
                <a:close/>
                <a:moveTo>
                  <a:pt x="5903048" y="6325709"/>
                </a:moveTo>
                <a:lnTo>
                  <a:pt x="5903048" y="6397010"/>
                </a:lnTo>
                <a:lnTo>
                  <a:pt x="5974349" y="6397010"/>
                </a:lnTo>
                <a:lnTo>
                  <a:pt x="5974349" y="6325709"/>
                </a:lnTo>
                <a:close/>
                <a:moveTo>
                  <a:pt x="5760447" y="6325709"/>
                </a:moveTo>
                <a:lnTo>
                  <a:pt x="5760447" y="6397010"/>
                </a:lnTo>
                <a:lnTo>
                  <a:pt x="5831748" y="6397010"/>
                </a:lnTo>
                <a:lnTo>
                  <a:pt x="5831748" y="6325709"/>
                </a:lnTo>
                <a:close/>
                <a:moveTo>
                  <a:pt x="5617774" y="6325709"/>
                </a:moveTo>
                <a:lnTo>
                  <a:pt x="5617774" y="6397010"/>
                </a:lnTo>
                <a:lnTo>
                  <a:pt x="5689075" y="6397010"/>
                </a:lnTo>
                <a:lnTo>
                  <a:pt x="5689075" y="6325709"/>
                </a:lnTo>
                <a:close/>
                <a:moveTo>
                  <a:pt x="5475173" y="6325709"/>
                </a:moveTo>
                <a:lnTo>
                  <a:pt x="5475173" y="6397010"/>
                </a:lnTo>
                <a:lnTo>
                  <a:pt x="5546474" y="6397010"/>
                </a:lnTo>
                <a:lnTo>
                  <a:pt x="5546474" y="6325709"/>
                </a:lnTo>
                <a:close/>
                <a:moveTo>
                  <a:pt x="5332500" y="6325709"/>
                </a:moveTo>
                <a:lnTo>
                  <a:pt x="5332500" y="6397010"/>
                </a:lnTo>
                <a:lnTo>
                  <a:pt x="5403801" y="6397010"/>
                </a:lnTo>
                <a:lnTo>
                  <a:pt x="5403801" y="6325709"/>
                </a:lnTo>
                <a:close/>
                <a:moveTo>
                  <a:pt x="5189828" y="6325709"/>
                </a:moveTo>
                <a:lnTo>
                  <a:pt x="5189828" y="6397010"/>
                </a:lnTo>
                <a:lnTo>
                  <a:pt x="5261129" y="6397010"/>
                </a:lnTo>
                <a:lnTo>
                  <a:pt x="5261129" y="6325709"/>
                </a:lnTo>
                <a:close/>
                <a:moveTo>
                  <a:pt x="5047226" y="6325709"/>
                </a:moveTo>
                <a:lnTo>
                  <a:pt x="5047226" y="6397010"/>
                </a:lnTo>
                <a:lnTo>
                  <a:pt x="5118527" y="6397010"/>
                </a:lnTo>
                <a:lnTo>
                  <a:pt x="5118527" y="6325709"/>
                </a:lnTo>
                <a:close/>
                <a:moveTo>
                  <a:pt x="4904553" y="6325709"/>
                </a:moveTo>
                <a:lnTo>
                  <a:pt x="4904553" y="6397010"/>
                </a:lnTo>
                <a:lnTo>
                  <a:pt x="4975854" y="6397010"/>
                </a:lnTo>
                <a:lnTo>
                  <a:pt x="4975854" y="6325709"/>
                </a:lnTo>
                <a:close/>
                <a:moveTo>
                  <a:pt x="4761952" y="6325709"/>
                </a:moveTo>
                <a:lnTo>
                  <a:pt x="4761952" y="6397010"/>
                </a:lnTo>
                <a:lnTo>
                  <a:pt x="4833253" y="6397010"/>
                </a:lnTo>
                <a:lnTo>
                  <a:pt x="4833253" y="6325709"/>
                </a:lnTo>
                <a:close/>
                <a:moveTo>
                  <a:pt x="4619279" y="6325709"/>
                </a:moveTo>
                <a:lnTo>
                  <a:pt x="4619279" y="6397010"/>
                </a:lnTo>
                <a:lnTo>
                  <a:pt x="4690580" y="6397010"/>
                </a:lnTo>
                <a:lnTo>
                  <a:pt x="4690580" y="6325709"/>
                </a:lnTo>
                <a:close/>
                <a:moveTo>
                  <a:pt x="4476678" y="6325709"/>
                </a:moveTo>
                <a:lnTo>
                  <a:pt x="4476678" y="6397010"/>
                </a:lnTo>
                <a:lnTo>
                  <a:pt x="4547979" y="6397010"/>
                </a:lnTo>
                <a:lnTo>
                  <a:pt x="4547979" y="6325709"/>
                </a:lnTo>
                <a:close/>
                <a:moveTo>
                  <a:pt x="4334005" y="6325709"/>
                </a:moveTo>
                <a:lnTo>
                  <a:pt x="4334005" y="6397010"/>
                </a:lnTo>
                <a:lnTo>
                  <a:pt x="4405306" y="6397010"/>
                </a:lnTo>
                <a:lnTo>
                  <a:pt x="4405306" y="6325709"/>
                </a:lnTo>
                <a:close/>
                <a:moveTo>
                  <a:pt x="4191404" y="6325709"/>
                </a:moveTo>
                <a:lnTo>
                  <a:pt x="4191404" y="6397010"/>
                </a:lnTo>
                <a:lnTo>
                  <a:pt x="4262705" y="6397010"/>
                </a:lnTo>
                <a:lnTo>
                  <a:pt x="4262705" y="6325709"/>
                </a:lnTo>
                <a:close/>
                <a:moveTo>
                  <a:pt x="4048731" y="6325709"/>
                </a:moveTo>
                <a:lnTo>
                  <a:pt x="4048731" y="6397010"/>
                </a:lnTo>
                <a:lnTo>
                  <a:pt x="4120032" y="6397010"/>
                </a:lnTo>
                <a:lnTo>
                  <a:pt x="4120032" y="6325709"/>
                </a:lnTo>
                <a:close/>
                <a:moveTo>
                  <a:pt x="3906059" y="6325709"/>
                </a:moveTo>
                <a:lnTo>
                  <a:pt x="3906059" y="6397010"/>
                </a:lnTo>
                <a:lnTo>
                  <a:pt x="3977360" y="6397010"/>
                </a:lnTo>
                <a:lnTo>
                  <a:pt x="3977360" y="6325709"/>
                </a:lnTo>
                <a:close/>
                <a:moveTo>
                  <a:pt x="3763457" y="6325709"/>
                </a:moveTo>
                <a:lnTo>
                  <a:pt x="3763457" y="6397010"/>
                </a:lnTo>
                <a:lnTo>
                  <a:pt x="3834758" y="6397010"/>
                </a:lnTo>
                <a:lnTo>
                  <a:pt x="3834758" y="6325709"/>
                </a:lnTo>
                <a:close/>
                <a:moveTo>
                  <a:pt x="3620784" y="6325709"/>
                </a:moveTo>
                <a:lnTo>
                  <a:pt x="3620784" y="6397010"/>
                </a:lnTo>
                <a:lnTo>
                  <a:pt x="3692085" y="6397010"/>
                </a:lnTo>
                <a:lnTo>
                  <a:pt x="3692085" y="6325709"/>
                </a:lnTo>
                <a:close/>
                <a:moveTo>
                  <a:pt x="3478184" y="6325709"/>
                </a:moveTo>
                <a:lnTo>
                  <a:pt x="3478184" y="6397010"/>
                </a:lnTo>
                <a:lnTo>
                  <a:pt x="3549484" y="6397010"/>
                </a:lnTo>
                <a:lnTo>
                  <a:pt x="3549484" y="6325709"/>
                </a:lnTo>
                <a:close/>
                <a:moveTo>
                  <a:pt x="3335511" y="6325709"/>
                </a:moveTo>
                <a:lnTo>
                  <a:pt x="3335511" y="6397010"/>
                </a:lnTo>
                <a:lnTo>
                  <a:pt x="3406811" y="6397010"/>
                </a:lnTo>
                <a:lnTo>
                  <a:pt x="3406811" y="6325709"/>
                </a:lnTo>
                <a:close/>
                <a:moveTo>
                  <a:pt x="3192839" y="6325709"/>
                </a:moveTo>
                <a:lnTo>
                  <a:pt x="3192839" y="6397010"/>
                </a:lnTo>
                <a:lnTo>
                  <a:pt x="3264139" y="6397010"/>
                </a:lnTo>
                <a:lnTo>
                  <a:pt x="3264139" y="6325709"/>
                </a:lnTo>
                <a:close/>
                <a:moveTo>
                  <a:pt x="3050237" y="6325709"/>
                </a:moveTo>
                <a:lnTo>
                  <a:pt x="3050237" y="6397010"/>
                </a:lnTo>
                <a:lnTo>
                  <a:pt x="3121537" y="6397010"/>
                </a:lnTo>
                <a:lnTo>
                  <a:pt x="3121537" y="6325709"/>
                </a:lnTo>
                <a:close/>
                <a:moveTo>
                  <a:pt x="2907564" y="6325709"/>
                </a:moveTo>
                <a:lnTo>
                  <a:pt x="2907564" y="6397010"/>
                </a:lnTo>
                <a:lnTo>
                  <a:pt x="2978865" y="6397010"/>
                </a:lnTo>
                <a:lnTo>
                  <a:pt x="2978865" y="6325709"/>
                </a:lnTo>
                <a:close/>
                <a:moveTo>
                  <a:pt x="2764962" y="6325709"/>
                </a:moveTo>
                <a:lnTo>
                  <a:pt x="2764962" y="6397010"/>
                </a:lnTo>
                <a:lnTo>
                  <a:pt x="2836263" y="6397010"/>
                </a:lnTo>
                <a:lnTo>
                  <a:pt x="2836263" y="6325709"/>
                </a:lnTo>
                <a:close/>
                <a:moveTo>
                  <a:pt x="2622291" y="6325709"/>
                </a:moveTo>
                <a:lnTo>
                  <a:pt x="2622291" y="6397010"/>
                </a:lnTo>
                <a:lnTo>
                  <a:pt x="2693591" y="6397010"/>
                </a:lnTo>
                <a:lnTo>
                  <a:pt x="2693591" y="6325709"/>
                </a:lnTo>
                <a:close/>
                <a:moveTo>
                  <a:pt x="2479688" y="6325709"/>
                </a:moveTo>
                <a:lnTo>
                  <a:pt x="2479688" y="6397010"/>
                </a:lnTo>
                <a:lnTo>
                  <a:pt x="2550990" y="6397010"/>
                </a:lnTo>
                <a:lnTo>
                  <a:pt x="2550990" y="6325709"/>
                </a:lnTo>
                <a:close/>
                <a:moveTo>
                  <a:pt x="2337016" y="6325709"/>
                </a:moveTo>
                <a:lnTo>
                  <a:pt x="2337016" y="6397010"/>
                </a:lnTo>
                <a:lnTo>
                  <a:pt x="2408317" y="6397010"/>
                </a:lnTo>
                <a:lnTo>
                  <a:pt x="2408317" y="6325709"/>
                </a:lnTo>
                <a:close/>
                <a:moveTo>
                  <a:pt x="2195429" y="6325709"/>
                </a:moveTo>
                <a:lnTo>
                  <a:pt x="2195429" y="6397010"/>
                </a:lnTo>
                <a:lnTo>
                  <a:pt x="2266731" y="6397010"/>
                </a:lnTo>
                <a:lnTo>
                  <a:pt x="2266731" y="6325709"/>
                </a:lnTo>
                <a:close/>
                <a:moveTo>
                  <a:pt x="2052828" y="6325709"/>
                </a:moveTo>
                <a:lnTo>
                  <a:pt x="2052828" y="6397010"/>
                </a:lnTo>
                <a:lnTo>
                  <a:pt x="2124128" y="6397010"/>
                </a:lnTo>
                <a:lnTo>
                  <a:pt x="2124128" y="6325709"/>
                </a:lnTo>
                <a:close/>
                <a:moveTo>
                  <a:pt x="1910155" y="6325709"/>
                </a:moveTo>
                <a:lnTo>
                  <a:pt x="1910155" y="6397010"/>
                </a:lnTo>
                <a:lnTo>
                  <a:pt x="1981455" y="6397010"/>
                </a:lnTo>
                <a:lnTo>
                  <a:pt x="1981455" y="6325709"/>
                </a:lnTo>
                <a:close/>
                <a:moveTo>
                  <a:pt x="1767483" y="6325709"/>
                </a:moveTo>
                <a:lnTo>
                  <a:pt x="1767483" y="6397010"/>
                </a:lnTo>
                <a:lnTo>
                  <a:pt x="1838783" y="6397010"/>
                </a:lnTo>
                <a:lnTo>
                  <a:pt x="1838783" y="6325709"/>
                </a:lnTo>
                <a:close/>
                <a:moveTo>
                  <a:pt x="1624882" y="6325709"/>
                </a:moveTo>
                <a:lnTo>
                  <a:pt x="1624882" y="6397010"/>
                </a:lnTo>
                <a:lnTo>
                  <a:pt x="1696183" y="6397010"/>
                </a:lnTo>
                <a:lnTo>
                  <a:pt x="1696183" y="6325709"/>
                </a:lnTo>
                <a:close/>
                <a:moveTo>
                  <a:pt x="1482215" y="6325709"/>
                </a:moveTo>
                <a:lnTo>
                  <a:pt x="1482215" y="6397010"/>
                </a:lnTo>
                <a:lnTo>
                  <a:pt x="1553511" y="6397010"/>
                </a:lnTo>
                <a:lnTo>
                  <a:pt x="1553511" y="6325709"/>
                </a:lnTo>
                <a:close/>
                <a:moveTo>
                  <a:pt x="1339621" y="6325709"/>
                </a:moveTo>
                <a:lnTo>
                  <a:pt x="1339621" y="6397010"/>
                </a:lnTo>
                <a:lnTo>
                  <a:pt x="1410920" y="6397010"/>
                </a:lnTo>
                <a:lnTo>
                  <a:pt x="1410920" y="6325709"/>
                </a:lnTo>
                <a:close/>
                <a:moveTo>
                  <a:pt x="1196941" y="6325709"/>
                </a:moveTo>
                <a:lnTo>
                  <a:pt x="1196941" y="6397010"/>
                </a:lnTo>
                <a:lnTo>
                  <a:pt x="1268245" y="6397010"/>
                </a:lnTo>
                <a:lnTo>
                  <a:pt x="1268245" y="6325709"/>
                </a:lnTo>
                <a:close/>
                <a:moveTo>
                  <a:pt x="1054277" y="6325709"/>
                </a:moveTo>
                <a:lnTo>
                  <a:pt x="1054277" y="6397010"/>
                </a:lnTo>
                <a:lnTo>
                  <a:pt x="1125575" y="6397010"/>
                </a:lnTo>
                <a:lnTo>
                  <a:pt x="1125575" y="6325709"/>
                </a:lnTo>
                <a:close/>
                <a:moveTo>
                  <a:pt x="911663" y="6325709"/>
                </a:moveTo>
                <a:lnTo>
                  <a:pt x="911663" y="6397010"/>
                </a:lnTo>
                <a:lnTo>
                  <a:pt x="982964" y="6397010"/>
                </a:lnTo>
                <a:lnTo>
                  <a:pt x="982964" y="6325709"/>
                </a:lnTo>
                <a:close/>
                <a:moveTo>
                  <a:pt x="769001" y="6325709"/>
                </a:moveTo>
                <a:lnTo>
                  <a:pt x="769001" y="6397010"/>
                </a:lnTo>
                <a:lnTo>
                  <a:pt x="840299" y="6397010"/>
                </a:lnTo>
                <a:lnTo>
                  <a:pt x="840299" y="6325709"/>
                </a:lnTo>
                <a:close/>
                <a:moveTo>
                  <a:pt x="626392" y="6325709"/>
                </a:moveTo>
                <a:lnTo>
                  <a:pt x="626392" y="6397010"/>
                </a:lnTo>
                <a:lnTo>
                  <a:pt x="697691" y="6397010"/>
                </a:lnTo>
                <a:lnTo>
                  <a:pt x="697691" y="6325709"/>
                </a:lnTo>
                <a:close/>
                <a:moveTo>
                  <a:pt x="7044216" y="6183107"/>
                </a:moveTo>
                <a:lnTo>
                  <a:pt x="7044216" y="6254408"/>
                </a:lnTo>
                <a:lnTo>
                  <a:pt x="7115517" y="6254408"/>
                </a:lnTo>
                <a:lnTo>
                  <a:pt x="7115517" y="6183107"/>
                </a:lnTo>
                <a:close/>
                <a:moveTo>
                  <a:pt x="6901543" y="6183107"/>
                </a:moveTo>
                <a:lnTo>
                  <a:pt x="6901543" y="6254408"/>
                </a:lnTo>
                <a:lnTo>
                  <a:pt x="6972844" y="6254408"/>
                </a:lnTo>
                <a:lnTo>
                  <a:pt x="6972844" y="6183107"/>
                </a:lnTo>
                <a:close/>
                <a:moveTo>
                  <a:pt x="6758942" y="6183107"/>
                </a:moveTo>
                <a:lnTo>
                  <a:pt x="6758942" y="6254408"/>
                </a:lnTo>
                <a:lnTo>
                  <a:pt x="6830242" y="6254408"/>
                </a:lnTo>
                <a:lnTo>
                  <a:pt x="6830242" y="6183107"/>
                </a:lnTo>
                <a:close/>
                <a:moveTo>
                  <a:pt x="6616269" y="6183107"/>
                </a:moveTo>
                <a:lnTo>
                  <a:pt x="6616269" y="6254408"/>
                </a:lnTo>
                <a:lnTo>
                  <a:pt x="6687570" y="6254408"/>
                </a:lnTo>
                <a:lnTo>
                  <a:pt x="6687570" y="6183107"/>
                </a:lnTo>
                <a:close/>
                <a:moveTo>
                  <a:pt x="6473667" y="6183107"/>
                </a:moveTo>
                <a:lnTo>
                  <a:pt x="6473667" y="6254408"/>
                </a:lnTo>
                <a:lnTo>
                  <a:pt x="6544968" y="6254408"/>
                </a:lnTo>
                <a:lnTo>
                  <a:pt x="6544968" y="6183107"/>
                </a:lnTo>
                <a:close/>
                <a:moveTo>
                  <a:pt x="6330995" y="6183107"/>
                </a:moveTo>
                <a:lnTo>
                  <a:pt x="6330995" y="6254408"/>
                </a:lnTo>
                <a:lnTo>
                  <a:pt x="6402296" y="6254408"/>
                </a:lnTo>
                <a:lnTo>
                  <a:pt x="6402296" y="6183107"/>
                </a:lnTo>
                <a:close/>
                <a:moveTo>
                  <a:pt x="6188393" y="6183107"/>
                </a:moveTo>
                <a:lnTo>
                  <a:pt x="6188393" y="6254408"/>
                </a:lnTo>
                <a:lnTo>
                  <a:pt x="6259694" y="6254408"/>
                </a:lnTo>
                <a:lnTo>
                  <a:pt x="6259694" y="6183107"/>
                </a:lnTo>
                <a:close/>
                <a:moveTo>
                  <a:pt x="6045721" y="6183107"/>
                </a:moveTo>
                <a:lnTo>
                  <a:pt x="6045721" y="6254408"/>
                </a:lnTo>
                <a:lnTo>
                  <a:pt x="6117021" y="6254408"/>
                </a:lnTo>
                <a:lnTo>
                  <a:pt x="6117021" y="6183107"/>
                </a:lnTo>
                <a:close/>
                <a:moveTo>
                  <a:pt x="5903048" y="6183107"/>
                </a:moveTo>
                <a:lnTo>
                  <a:pt x="5903048" y="6254408"/>
                </a:lnTo>
                <a:lnTo>
                  <a:pt x="5974349" y="6254408"/>
                </a:lnTo>
                <a:lnTo>
                  <a:pt x="5974349" y="6183107"/>
                </a:lnTo>
                <a:close/>
                <a:moveTo>
                  <a:pt x="5760447" y="6183107"/>
                </a:moveTo>
                <a:lnTo>
                  <a:pt x="5760447" y="6254408"/>
                </a:lnTo>
                <a:lnTo>
                  <a:pt x="5831748" y="6254408"/>
                </a:lnTo>
                <a:lnTo>
                  <a:pt x="5831748" y="6183107"/>
                </a:lnTo>
                <a:close/>
                <a:moveTo>
                  <a:pt x="5617774" y="6183107"/>
                </a:moveTo>
                <a:lnTo>
                  <a:pt x="5617774" y="6254408"/>
                </a:lnTo>
                <a:lnTo>
                  <a:pt x="5689075" y="6254408"/>
                </a:lnTo>
                <a:lnTo>
                  <a:pt x="5689075" y="6183107"/>
                </a:lnTo>
                <a:close/>
                <a:moveTo>
                  <a:pt x="5475173" y="6183107"/>
                </a:moveTo>
                <a:lnTo>
                  <a:pt x="5475173" y="6254408"/>
                </a:lnTo>
                <a:lnTo>
                  <a:pt x="5546474" y="6254408"/>
                </a:lnTo>
                <a:lnTo>
                  <a:pt x="5546474" y="6183107"/>
                </a:lnTo>
                <a:close/>
                <a:moveTo>
                  <a:pt x="5332500" y="6183107"/>
                </a:moveTo>
                <a:lnTo>
                  <a:pt x="5332500" y="6254408"/>
                </a:lnTo>
                <a:lnTo>
                  <a:pt x="5403801" y="6254408"/>
                </a:lnTo>
                <a:lnTo>
                  <a:pt x="5403801" y="6183107"/>
                </a:lnTo>
                <a:close/>
                <a:moveTo>
                  <a:pt x="5189828" y="6183107"/>
                </a:moveTo>
                <a:lnTo>
                  <a:pt x="5189828" y="6254408"/>
                </a:lnTo>
                <a:lnTo>
                  <a:pt x="5261129" y="6254408"/>
                </a:lnTo>
                <a:lnTo>
                  <a:pt x="5261129" y="6183107"/>
                </a:lnTo>
                <a:close/>
                <a:moveTo>
                  <a:pt x="5047226" y="6183107"/>
                </a:moveTo>
                <a:lnTo>
                  <a:pt x="5047226" y="6254408"/>
                </a:lnTo>
                <a:lnTo>
                  <a:pt x="5118527" y="6254408"/>
                </a:lnTo>
                <a:lnTo>
                  <a:pt x="5118527" y="6183107"/>
                </a:lnTo>
                <a:close/>
                <a:moveTo>
                  <a:pt x="4904553" y="6183107"/>
                </a:moveTo>
                <a:lnTo>
                  <a:pt x="4904553" y="6254408"/>
                </a:lnTo>
                <a:lnTo>
                  <a:pt x="4975854" y="6254408"/>
                </a:lnTo>
                <a:lnTo>
                  <a:pt x="4975854" y="6183107"/>
                </a:lnTo>
                <a:close/>
                <a:moveTo>
                  <a:pt x="4761952" y="6183107"/>
                </a:moveTo>
                <a:lnTo>
                  <a:pt x="4761952" y="6254408"/>
                </a:lnTo>
                <a:lnTo>
                  <a:pt x="4833253" y="6254408"/>
                </a:lnTo>
                <a:lnTo>
                  <a:pt x="4833253" y="6183107"/>
                </a:lnTo>
                <a:close/>
                <a:moveTo>
                  <a:pt x="4619279" y="6183107"/>
                </a:moveTo>
                <a:lnTo>
                  <a:pt x="4619279" y="6254408"/>
                </a:lnTo>
                <a:lnTo>
                  <a:pt x="4690580" y="6254408"/>
                </a:lnTo>
                <a:lnTo>
                  <a:pt x="4690580" y="6183107"/>
                </a:lnTo>
                <a:close/>
                <a:moveTo>
                  <a:pt x="4476678" y="6183107"/>
                </a:moveTo>
                <a:lnTo>
                  <a:pt x="4476678" y="6254408"/>
                </a:lnTo>
                <a:lnTo>
                  <a:pt x="4547979" y="6254408"/>
                </a:lnTo>
                <a:lnTo>
                  <a:pt x="4547979" y="6183107"/>
                </a:lnTo>
                <a:close/>
                <a:moveTo>
                  <a:pt x="4334005" y="6183107"/>
                </a:moveTo>
                <a:lnTo>
                  <a:pt x="4334005" y="6254408"/>
                </a:lnTo>
                <a:lnTo>
                  <a:pt x="4405306" y="6254408"/>
                </a:lnTo>
                <a:lnTo>
                  <a:pt x="4405306" y="6183107"/>
                </a:lnTo>
                <a:close/>
                <a:moveTo>
                  <a:pt x="4191404" y="6183107"/>
                </a:moveTo>
                <a:lnTo>
                  <a:pt x="4191404" y="6254408"/>
                </a:lnTo>
                <a:lnTo>
                  <a:pt x="4262705" y="6254408"/>
                </a:lnTo>
                <a:lnTo>
                  <a:pt x="4262705" y="6183107"/>
                </a:lnTo>
                <a:close/>
                <a:moveTo>
                  <a:pt x="4048731" y="6183107"/>
                </a:moveTo>
                <a:lnTo>
                  <a:pt x="4048731" y="6254408"/>
                </a:lnTo>
                <a:lnTo>
                  <a:pt x="4120032" y="6254408"/>
                </a:lnTo>
                <a:lnTo>
                  <a:pt x="4120032" y="6183107"/>
                </a:lnTo>
                <a:close/>
                <a:moveTo>
                  <a:pt x="3906059" y="6183107"/>
                </a:moveTo>
                <a:lnTo>
                  <a:pt x="3906059" y="6254408"/>
                </a:lnTo>
                <a:lnTo>
                  <a:pt x="3977360" y="6254408"/>
                </a:lnTo>
                <a:lnTo>
                  <a:pt x="3977360" y="6183107"/>
                </a:lnTo>
                <a:close/>
                <a:moveTo>
                  <a:pt x="3763457" y="6183107"/>
                </a:moveTo>
                <a:lnTo>
                  <a:pt x="3763457" y="6254408"/>
                </a:lnTo>
                <a:lnTo>
                  <a:pt x="3834758" y="6254408"/>
                </a:lnTo>
                <a:lnTo>
                  <a:pt x="3834758" y="6183107"/>
                </a:lnTo>
                <a:close/>
                <a:moveTo>
                  <a:pt x="3620784" y="6183107"/>
                </a:moveTo>
                <a:lnTo>
                  <a:pt x="3620784" y="6254408"/>
                </a:lnTo>
                <a:lnTo>
                  <a:pt x="3692085" y="6254408"/>
                </a:lnTo>
                <a:lnTo>
                  <a:pt x="3692085" y="6183107"/>
                </a:lnTo>
                <a:close/>
                <a:moveTo>
                  <a:pt x="3478184" y="6183107"/>
                </a:moveTo>
                <a:lnTo>
                  <a:pt x="3478184" y="6254408"/>
                </a:lnTo>
                <a:lnTo>
                  <a:pt x="3549484" y="6254408"/>
                </a:lnTo>
                <a:lnTo>
                  <a:pt x="3549484" y="6183107"/>
                </a:lnTo>
                <a:close/>
                <a:moveTo>
                  <a:pt x="3335511" y="6183107"/>
                </a:moveTo>
                <a:lnTo>
                  <a:pt x="3335511" y="6254408"/>
                </a:lnTo>
                <a:lnTo>
                  <a:pt x="3406811" y="6254408"/>
                </a:lnTo>
                <a:lnTo>
                  <a:pt x="3406811" y="6183107"/>
                </a:lnTo>
                <a:close/>
                <a:moveTo>
                  <a:pt x="3192839" y="6183107"/>
                </a:moveTo>
                <a:lnTo>
                  <a:pt x="3192839" y="6254408"/>
                </a:lnTo>
                <a:lnTo>
                  <a:pt x="3264139" y="6254408"/>
                </a:lnTo>
                <a:lnTo>
                  <a:pt x="3264139" y="6183107"/>
                </a:lnTo>
                <a:close/>
                <a:moveTo>
                  <a:pt x="3050237" y="6183107"/>
                </a:moveTo>
                <a:lnTo>
                  <a:pt x="3050237" y="6254408"/>
                </a:lnTo>
                <a:lnTo>
                  <a:pt x="3121537" y="6254408"/>
                </a:lnTo>
                <a:lnTo>
                  <a:pt x="3121537" y="6183107"/>
                </a:lnTo>
                <a:close/>
                <a:moveTo>
                  <a:pt x="2907564" y="6183107"/>
                </a:moveTo>
                <a:lnTo>
                  <a:pt x="2907564" y="6254408"/>
                </a:lnTo>
                <a:lnTo>
                  <a:pt x="2978865" y="6254408"/>
                </a:lnTo>
                <a:lnTo>
                  <a:pt x="2978865" y="6183107"/>
                </a:lnTo>
                <a:close/>
                <a:moveTo>
                  <a:pt x="2764962" y="6183107"/>
                </a:moveTo>
                <a:lnTo>
                  <a:pt x="2764962" y="6254408"/>
                </a:lnTo>
                <a:lnTo>
                  <a:pt x="2836263" y="6254408"/>
                </a:lnTo>
                <a:lnTo>
                  <a:pt x="2836263" y="6183107"/>
                </a:lnTo>
                <a:close/>
                <a:moveTo>
                  <a:pt x="2622291" y="6183107"/>
                </a:moveTo>
                <a:lnTo>
                  <a:pt x="2622291" y="6254408"/>
                </a:lnTo>
                <a:lnTo>
                  <a:pt x="2693591" y="6254408"/>
                </a:lnTo>
                <a:lnTo>
                  <a:pt x="2693591" y="6183107"/>
                </a:lnTo>
                <a:close/>
                <a:moveTo>
                  <a:pt x="2479688" y="6183107"/>
                </a:moveTo>
                <a:lnTo>
                  <a:pt x="2479688" y="6254408"/>
                </a:lnTo>
                <a:lnTo>
                  <a:pt x="2550990" y="6254408"/>
                </a:lnTo>
                <a:lnTo>
                  <a:pt x="2550990" y="6183107"/>
                </a:lnTo>
                <a:close/>
                <a:moveTo>
                  <a:pt x="2337016" y="6183107"/>
                </a:moveTo>
                <a:lnTo>
                  <a:pt x="2337016" y="6254408"/>
                </a:lnTo>
                <a:lnTo>
                  <a:pt x="2408317" y="6254408"/>
                </a:lnTo>
                <a:lnTo>
                  <a:pt x="2408317" y="6183107"/>
                </a:lnTo>
                <a:close/>
                <a:moveTo>
                  <a:pt x="2195429" y="6183107"/>
                </a:moveTo>
                <a:lnTo>
                  <a:pt x="2195429" y="6254408"/>
                </a:lnTo>
                <a:lnTo>
                  <a:pt x="2266731" y="6254408"/>
                </a:lnTo>
                <a:lnTo>
                  <a:pt x="2266731" y="6183107"/>
                </a:lnTo>
                <a:close/>
                <a:moveTo>
                  <a:pt x="2052828" y="6183107"/>
                </a:moveTo>
                <a:lnTo>
                  <a:pt x="2052828" y="6254408"/>
                </a:lnTo>
                <a:lnTo>
                  <a:pt x="2124128" y="6254408"/>
                </a:lnTo>
                <a:lnTo>
                  <a:pt x="2124128" y="6183107"/>
                </a:lnTo>
                <a:close/>
                <a:moveTo>
                  <a:pt x="1910155" y="6183107"/>
                </a:moveTo>
                <a:lnTo>
                  <a:pt x="1910155" y="6254408"/>
                </a:lnTo>
                <a:lnTo>
                  <a:pt x="1981455" y="6254408"/>
                </a:lnTo>
                <a:lnTo>
                  <a:pt x="1981455" y="6183107"/>
                </a:lnTo>
                <a:close/>
                <a:moveTo>
                  <a:pt x="1767483" y="6183107"/>
                </a:moveTo>
                <a:lnTo>
                  <a:pt x="1767483" y="6254408"/>
                </a:lnTo>
                <a:lnTo>
                  <a:pt x="1838783" y="6254408"/>
                </a:lnTo>
                <a:lnTo>
                  <a:pt x="1838783" y="6183107"/>
                </a:lnTo>
                <a:close/>
                <a:moveTo>
                  <a:pt x="1624882" y="6183107"/>
                </a:moveTo>
                <a:lnTo>
                  <a:pt x="1624882" y="6254408"/>
                </a:lnTo>
                <a:lnTo>
                  <a:pt x="1696183" y="6254408"/>
                </a:lnTo>
                <a:lnTo>
                  <a:pt x="1696183" y="6183107"/>
                </a:lnTo>
                <a:close/>
                <a:moveTo>
                  <a:pt x="1482215" y="6183107"/>
                </a:moveTo>
                <a:lnTo>
                  <a:pt x="1482215" y="6254408"/>
                </a:lnTo>
                <a:lnTo>
                  <a:pt x="1553511" y="6254408"/>
                </a:lnTo>
                <a:lnTo>
                  <a:pt x="1553511" y="6183107"/>
                </a:lnTo>
                <a:close/>
                <a:moveTo>
                  <a:pt x="1339621" y="6183107"/>
                </a:moveTo>
                <a:lnTo>
                  <a:pt x="1339621" y="6254408"/>
                </a:lnTo>
                <a:lnTo>
                  <a:pt x="1410920" y="6254408"/>
                </a:lnTo>
                <a:lnTo>
                  <a:pt x="1410920" y="6183107"/>
                </a:lnTo>
                <a:close/>
                <a:moveTo>
                  <a:pt x="1196948" y="6183107"/>
                </a:moveTo>
                <a:lnTo>
                  <a:pt x="1196948" y="6254408"/>
                </a:lnTo>
                <a:lnTo>
                  <a:pt x="1268245" y="6254408"/>
                </a:lnTo>
                <a:lnTo>
                  <a:pt x="1268245" y="6183107"/>
                </a:lnTo>
                <a:close/>
                <a:moveTo>
                  <a:pt x="1054277" y="6183107"/>
                </a:moveTo>
                <a:lnTo>
                  <a:pt x="1054277" y="6254408"/>
                </a:lnTo>
                <a:lnTo>
                  <a:pt x="1125575" y="6254408"/>
                </a:lnTo>
                <a:lnTo>
                  <a:pt x="1125575" y="6183107"/>
                </a:lnTo>
                <a:close/>
                <a:moveTo>
                  <a:pt x="911663" y="6183107"/>
                </a:moveTo>
                <a:lnTo>
                  <a:pt x="911663" y="6254408"/>
                </a:lnTo>
                <a:lnTo>
                  <a:pt x="982964" y="6254408"/>
                </a:lnTo>
                <a:lnTo>
                  <a:pt x="982964" y="6183107"/>
                </a:lnTo>
                <a:close/>
                <a:moveTo>
                  <a:pt x="769001" y="6183107"/>
                </a:moveTo>
                <a:lnTo>
                  <a:pt x="769001" y="6254408"/>
                </a:lnTo>
                <a:lnTo>
                  <a:pt x="840299" y="6254408"/>
                </a:lnTo>
                <a:lnTo>
                  <a:pt x="840299" y="6183107"/>
                </a:lnTo>
                <a:close/>
                <a:moveTo>
                  <a:pt x="7329490" y="6040435"/>
                </a:moveTo>
                <a:lnTo>
                  <a:pt x="7329490" y="6111736"/>
                </a:lnTo>
                <a:lnTo>
                  <a:pt x="7400791" y="6111736"/>
                </a:lnTo>
                <a:lnTo>
                  <a:pt x="7400791" y="6040435"/>
                </a:lnTo>
                <a:close/>
                <a:moveTo>
                  <a:pt x="7186888" y="6040435"/>
                </a:moveTo>
                <a:lnTo>
                  <a:pt x="7186888" y="6111736"/>
                </a:lnTo>
                <a:lnTo>
                  <a:pt x="7258188" y="6111736"/>
                </a:lnTo>
                <a:lnTo>
                  <a:pt x="7258188" y="6040435"/>
                </a:lnTo>
                <a:close/>
                <a:moveTo>
                  <a:pt x="7044216" y="6040435"/>
                </a:moveTo>
                <a:lnTo>
                  <a:pt x="7044216" y="6111736"/>
                </a:lnTo>
                <a:lnTo>
                  <a:pt x="7115517" y="6111736"/>
                </a:lnTo>
                <a:lnTo>
                  <a:pt x="7115517" y="6040435"/>
                </a:lnTo>
                <a:close/>
                <a:moveTo>
                  <a:pt x="6901543" y="6040435"/>
                </a:moveTo>
                <a:lnTo>
                  <a:pt x="6901543" y="6111736"/>
                </a:lnTo>
                <a:lnTo>
                  <a:pt x="6972844" y="6111736"/>
                </a:lnTo>
                <a:lnTo>
                  <a:pt x="6972844" y="6040435"/>
                </a:lnTo>
                <a:close/>
                <a:moveTo>
                  <a:pt x="6758942" y="6040435"/>
                </a:moveTo>
                <a:lnTo>
                  <a:pt x="6758942" y="6111736"/>
                </a:lnTo>
                <a:lnTo>
                  <a:pt x="6830242" y="6111736"/>
                </a:lnTo>
                <a:lnTo>
                  <a:pt x="6830242" y="6040435"/>
                </a:lnTo>
                <a:close/>
                <a:moveTo>
                  <a:pt x="6616269" y="6040435"/>
                </a:moveTo>
                <a:lnTo>
                  <a:pt x="6616269" y="6111736"/>
                </a:lnTo>
                <a:lnTo>
                  <a:pt x="6687570" y="6111736"/>
                </a:lnTo>
                <a:lnTo>
                  <a:pt x="6687570" y="6040435"/>
                </a:lnTo>
                <a:close/>
                <a:moveTo>
                  <a:pt x="6473667" y="6040435"/>
                </a:moveTo>
                <a:lnTo>
                  <a:pt x="6473667" y="6111736"/>
                </a:lnTo>
                <a:lnTo>
                  <a:pt x="6544968" y="6111736"/>
                </a:lnTo>
                <a:lnTo>
                  <a:pt x="6544968" y="6040435"/>
                </a:lnTo>
                <a:close/>
                <a:moveTo>
                  <a:pt x="6330995" y="6040435"/>
                </a:moveTo>
                <a:lnTo>
                  <a:pt x="6330995" y="6111736"/>
                </a:lnTo>
                <a:lnTo>
                  <a:pt x="6402296" y="6111736"/>
                </a:lnTo>
                <a:lnTo>
                  <a:pt x="6402296" y="6040435"/>
                </a:lnTo>
                <a:close/>
                <a:moveTo>
                  <a:pt x="6188393" y="6040435"/>
                </a:moveTo>
                <a:lnTo>
                  <a:pt x="6188393" y="6111736"/>
                </a:lnTo>
                <a:lnTo>
                  <a:pt x="6259694" y="6111736"/>
                </a:lnTo>
                <a:lnTo>
                  <a:pt x="6259694" y="6040435"/>
                </a:lnTo>
                <a:close/>
                <a:moveTo>
                  <a:pt x="6045721" y="6040435"/>
                </a:moveTo>
                <a:lnTo>
                  <a:pt x="6045721" y="6111736"/>
                </a:lnTo>
                <a:lnTo>
                  <a:pt x="6117021" y="6111736"/>
                </a:lnTo>
                <a:lnTo>
                  <a:pt x="6117021" y="6040435"/>
                </a:lnTo>
                <a:close/>
                <a:moveTo>
                  <a:pt x="5903048" y="6040435"/>
                </a:moveTo>
                <a:lnTo>
                  <a:pt x="5903048" y="6111736"/>
                </a:lnTo>
                <a:lnTo>
                  <a:pt x="5974349" y="6111736"/>
                </a:lnTo>
                <a:lnTo>
                  <a:pt x="5974349" y="6040435"/>
                </a:lnTo>
                <a:close/>
                <a:moveTo>
                  <a:pt x="5760447" y="6040435"/>
                </a:moveTo>
                <a:lnTo>
                  <a:pt x="5760447" y="6111736"/>
                </a:lnTo>
                <a:lnTo>
                  <a:pt x="5831748" y="6111736"/>
                </a:lnTo>
                <a:lnTo>
                  <a:pt x="5831748" y="6040435"/>
                </a:lnTo>
                <a:close/>
                <a:moveTo>
                  <a:pt x="5617774" y="6040435"/>
                </a:moveTo>
                <a:lnTo>
                  <a:pt x="5617774" y="6111736"/>
                </a:lnTo>
                <a:lnTo>
                  <a:pt x="5689075" y="6111736"/>
                </a:lnTo>
                <a:lnTo>
                  <a:pt x="5689075" y="6040435"/>
                </a:lnTo>
                <a:close/>
                <a:moveTo>
                  <a:pt x="5475173" y="6040435"/>
                </a:moveTo>
                <a:lnTo>
                  <a:pt x="5475173" y="6111736"/>
                </a:lnTo>
                <a:lnTo>
                  <a:pt x="5546474" y="6111736"/>
                </a:lnTo>
                <a:lnTo>
                  <a:pt x="5546474" y="6040435"/>
                </a:lnTo>
                <a:close/>
                <a:moveTo>
                  <a:pt x="5332500" y="6040435"/>
                </a:moveTo>
                <a:lnTo>
                  <a:pt x="5332500" y="6111736"/>
                </a:lnTo>
                <a:lnTo>
                  <a:pt x="5403801" y="6111736"/>
                </a:lnTo>
                <a:lnTo>
                  <a:pt x="5403801" y="6040435"/>
                </a:lnTo>
                <a:close/>
                <a:moveTo>
                  <a:pt x="5189828" y="6040435"/>
                </a:moveTo>
                <a:lnTo>
                  <a:pt x="5189828" y="6111736"/>
                </a:lnTo>
                <a:lnTo>
                  <a:pt x="5261129" y="6111736"/>
                </a:lnTo>
                <a:lnTo>
                  <a:pt x="5261129" y="6040435"/>
                </a:lnTo>
                <a:close/>
                <a:moveTo>
                  <a:pt x="5047226" y="6040435"/>
                </a:moveTo>
                <a:lnTo>
                  <a:pt x="5047226" y="6111736"/>
                </a:lnTo>
                <a:lnTo>
                  <a:pt x="5118527" y="6111736"/>
                </a:lnTo>
                <a:lnTo>
                  <a:pt x="5118527" y="6040435"/>
                </a:lnTo>
                <a:close/>
                <a:moveTo>
                  <a:pt x="4904553" y="6040435"/>
                </a:moveTo>
                <a:lnTo>
                  <a:pt x="4904553" y="6111736"/>
                </a:lnTo>
                <a:lnTo>
                  <a:pt x="4975854" y="6111736"/>
                </a:lnTo>
                <a:lnTo>
                  <a:pt x="4975854" y="6040435"/>
                </a:lnTo>
                <a:close/>
                <a:moveTo>
                  <a:pt x="4761952" y="6040435"/>
                </a:moveTo>
                <a:lnTo>
                  <a:pt x="4761952" y="6111736"/>
                </a:lnTo>
                <a:lnTo>
                  <a:pt x="4833253" y="6111736"/>
                </a:lnTo>
                <a:lnTo>
                  <a:pt x="4833253" y="6040435"/>
                </a:lnTo>
                <a:close/>
                <a:moveTo>
                  <a:pt x="4619279" y="6040435"/>
                </a:moveTo>
                <a:lnTo>
                  <a:pt x="4619279" y="6111736"/>
                </a:lnTo>
                <a:lnTo>
                  <a:pt x="4690580" y="6111736"/>
                </a:lnTo>
                <a:lnTo>
                  <a:pt x="4690580" y="6040435"/>
                </a:lnTo>
                <a:close/>
                <a:moveTo>
                  <a:pt x="4476678" y="6040435"/>
                </a:moveTo>
                <a:lnTo>
                  <a:pt x="4476678" y="6111736"/>
                </a:lnTo>
                <a:lnTo>
                  <a:pt x="4547979" y="6111736"/>
                </a:lnTo>
                <a:lnTo>
                  <a:pt x="4547979" y="6040435"/>
                </a:lnTo>
                <a:close/>
                <a:moveTo>
                  <a:pt x="4334005" y="6040435"/>
                </a:moveTo>
                <a:lnTo>
                  <a:pt x="4334005" y="6111736"/>
                </a:lnTo>
                <a:lnTo>
                  <a:pt x="4405306" y="6111736"/>
                </a:lnTo>
                <a:lnTo>
                  <a:pt x="4405306" y="6040435"/>
                </a:lnTo>
                <a:close/>
                <a:moveTo>
                  <a:pt x="4191404" y="6040435"/>
                </a:moveTo>
                <a:lnTo>
                  <a:pt x="4191404" y="6111736"/>
                </a:lnTo>
                <a:lnTo>
                  <a:pt x="4262705" y="6111736"/>
                </a:lnTo>
                <a:lnTo>
                  <a:pt x="4262705" y="6040435"/>
                </a:lnTo>
                <a:close/>
                <a:moveTo>
                  <a:pt x="4048731" y="6040435"/>
                </a:moveTo>
                <a:lnTo>
                  <a:pt x="4048731" y="6111736"/>
                </a:lnTo>
                <a:lnTo>
                  <a:pt x="4120032" y="6111736"/>
                </a:lnTo>
                <a:lnTo>
                  <a:pt x="4120032" y="6040435"/>
                </a:lnTo>
                <a:close/>
                <a:moveTo>
                  <a:pt x="3906059" y="6040435"/>
                </a:moveTo>
                <a:lnTo>
                  <a:pt x="3906059" y="6111736"/>
                </a:lnTo>
                <a:lnTo>
                  <a:pt x="3977360" y="6111736"/>
                </a:lnTo>
                <a:lnTo>
                  <a:pt x="3977360" y="6040435"/>
                </a:lnTo>
                <a:close/>
                <a:moveTo>
                  <a:pt x="3763457" y="6040435"/>
                </a:moveTo>
                <a:lnTo>
                  <a:pt x="3763457" y="6111736"/>
                </a:lnTo>
                <a:lnTo>
                  <a:pt x="3834758" y="6111736"/>
                </a:lnTo>
                <a:lnTo>
                  <a:pt x="3834758" y="6040435"/>
                </a:lnTo>
                <a:close/>
                <a:moveTo>
                  <a:pt x="3620784" y="6040435"/>
                </a:moveTo>
                <a:lnTo>
                  <a:pt x="3620784" y="6111736"/>
                </a:lnTo>
                <a:lnTo>
                  <a:pt x="3692085" y="6111736"/>
                </a:lnTo>
                <a:lnTo>
                  <a:pt x="3692085" y="6040435"/>
                </a:lnTo>
                <a:close/>
                <a:moveTo>
                  <a:pt x="3478184" y="6040435"/>
                </a:moveTo>
                <a:lnTo>
                  <a:pt x="3478184" y="6111736"/>
                </a:lnTo>
                <a:lnTo>
                  <a:pt x="3549484" y="6111736"/>
                </a:lnTo>
                <a:lnTo>
                  <a:pt x="3549484" y="6040435"/>
                </a:lnTo>
                <a:close/>
                <a:moveTo>
                  <a:pt x="3335511" y="6040435"/>
                </a:moveTo>
                <a:lnTo>
                  <a:pt x="3335511" y="6111736"/>
                </a:lnTo>
                <a:lnTo>
                  <a:pt x="3406811" y="6111736"/>
                </a:lnTo>
                <a:lnTo>
                  <a:pt x="3406811" y="6040435"/>
                </a:lnTo>
                <a:close/>
                <a:moveTo>
                  <a:pt x="3192839" y="6040435"/>
                </a:moveTo>
                <a:lnTo>
                  <a:pt x="3192839" y="6111736"/>
                </a:lnTo>
                <a:lnTo>
                  <a:pt x="3264139" y="6111736"/>
                </a:lnTo>
                <a:lnTo>
                  <a:pt x="3264139" y="6040435"/>
                </a:lnTo>
                <a:close/>
                <a:moveTo>
                  <a:pt x="3050237" y="6040435"/>
                </a:moveTo>
                <a:lnTo>
                  <a:pt x="3050237" y="6111736"/>
                </a:lnTo>
                <a:lnTo>
                  <a:pt x="3121537" y="6111736"/>
                </a:lnTo>
                <a:lnTo>
                  <a:pt x="3121537" y="6040435"/>
                </a:lnTo>
                <a:close/>
                <a:moveTo>
                  <a:pt x="2907564" y="6040435"/>
                </a:moveTo>
                <a:lnTo>
                  <a:pt x="2907564" y="6111736"/>
                </a:lnTo>
                <a:lnTo>
                  <a:pt x="2978865" y="6111736"/>
                </a:lnTo>
                <a:lnTo>
                  <a:pt x="2978865" y="6040435"/>
                </a:lnTo>
                <a:close/>
                <a:moveTo>
                  <a:pt x="2764962" y="6040435"/>
                </a:moveTo>
                <a:lnTo>
                  <a:pt x="2764962" y="6111736"/>
                </a:lnTo>
                <a:lnTo>
                  <a:pt x="2836263" y="6111736"/>
                </a:lnTo>
                <a:lnTo>
                  <a:pt x="2836263" y="6040435"/>
                </a:lnTo>
                <a:close/>
                <a:moveTo>
                  <a:pt x="2622291" y="6040435"/>
                </a:moveTo>
                <a:lnTo>
                  <a:pt x="2622291" y="6111736"/>
                </a:lnTo>
                <a:lnTo>
                  <a:pt x="2693591" y="6111736"/>
                </a:lnTo>
                <a:lnTo>
                  <a:pt x="2693591" y="6040435"/>
                </a:lnTo>
                <a:close/>
                <a:moveTo>
                  <a:pt x="2479688" y="6040435"/>
                </a:moveTo>
                <a:lnTo>
                  <a:pt x="2479688" y="6111736"/>
                </a:lnTo>
                <a:lnTo>
                  <a:pt x="2550990" y="6111736"/>
                </a:lnTo>
                <a:lnTo>
                  <a:pt x="2550990" y="6040435"/>
                </a:lnTo>
                <a:close/>
                <a:moveTo>
                  <a:pt x="2337016" y="6040435"/>
                </a:moveTo>
                <a:lnTo>
                  <a:pt x="2337016" y="6111736"/>
                </a:lnTo>
                <a:lnTo>
                  <a:pt x="2408317" y="6111736"/>
                </a:lnTo>
                <a:lnTo>
                  <a:pt x="2408317" y="6040435"/>
                </a:lnTo>
                <a:close/>
                <a:moveTo>
                  <a:pt x="2195429" y="6040435"/>
                </a:moveTo>
                <a:lnTo>
                  <a:pt x="2195429" y="6111736"/>
                </a:lnTo>
                <a:lnTo>
                  <a:pt x="2266731" y="6111736"/>
                </a:lnTo>
                <a:lnTo>
                  <a:pt x="2266731" y="6040435"/>
                </a:lnTo>
                <a:close/>
                <a:moveTo>
                  <a:pt x="2052828" y="6040435"/>
                </a:moveTo>
                <a:lnTo>
                  <a:pt x="2052828" y="6111736"/>
                </a:lnTo>
                <a:lnTo>
                  <a:pt x="2124128" y="6111736"/>
                </a:lnTo>
                <a:lnTo>
                  <a:pt x="2124128" y="6040435"/>
                </a:lnTo>
                <a:close/>
                <a:moveTo>
                  <a:pt x="1910155" y="6040435"/>
                </a:moveTo>
                <a:lnTo>
                  <a:pt x="1910155" y="6111736"/>
                </a:lnTo>
                <a:lnTo>
                  <a:pt x="1981455" y="6111736"/>
                </a:lnTo>
                <a:lnTo>
                  <a:pt x="1981455" y="6040435"/>
                </a:lnTo>
                <a:close/>
                <a:moveTo>
                  <a:pt x="1767483" y="6040435"/>
                </a:moveTo>
                <a:lnTo>
                  <a:pt x="1767483" y="6111736"/>
                </a:lnTo>
                <a:lnTo>
                  <a:pt x="1838783" y="6111736"/>
                </a:lnTo>
                <a:lnTo>
                  <a:pt x="1838783" y="6040435"/>
                </a:lnTo>
                <a:close/>
                <a:moveTo>
                  <a:pt x="1624882" y="6040435"/>
                </a:moveTo>
                <a:lnTo>
                  <a:pt x="1624882" y="6111736"/>
                </a:lnTo>
                <a:lnTo>
                  <a:pt x="1696183" y="6111736"/>
                </a:lnTo>
                <a:lnTo>
                  <a:pt x="1696183" y="6040435"/>
                </a:lnTo>
                <a:close/>
                <a:moveTo>
                  <a:pt x="1482218" y="6040435"/>
                </a:moveTo>
                <a:lnTo>
                  <a:pt x="1482218" y="6111736"/>
                </a:lnTo>
                <a:lnTo>
                  <a:pt x="1553511" y="6111736"/>
                </a:lnTo>
                <a:lnTo>
                  <a:pt x="1553511" y="6040435"/>
                </a:lnTo>
                <a:close/>
                <a:moveTo>
                  <a:pt x="1339621" y="6040435"/>
                </a:moveTo>
                <a:lnTo>
                  <a:pt x="1339621" y="6111736"/>
                </a:lnTo>
                <a:lnTo>
                  <a:pt x="1410920" y="6111736"/>
                </a:lnTo>
                <a:lnTo>
                  <a:pt x="1410920" y="6040435"/>
                </a:lnTo>
                <a:close/>
                <a:moveTo>
                  <a:pt x="1196948" y="6040435"/>
                </a:moveTo>
                <a:lnTo>
                  <a:pt x="1196948" y="6111736"/>
                </a:lnTo>
                <a:lnTo>
                  <a:pt x="1268245" y="6111736"/>
                </a:lnTo>
                <a:lnTo>
                  <a:pt x="1268245" y="6040435"/>
                </a:lnTo>
                <a:close/>
                <a:moveTo>
                  <a:pt x="1054277" y="6040435"/>
                </a:moveTo>
                <a:lnTo>
                  <a:pt x="1054277" y="6111736"/>
                </a:lnTo>
                <a:lnTo>
                  <a:pt x="1125575" y="6111736"/>
                </a:lnTo>
                <a:lnTo>
                  <a:pt x="1125575" y="6040435"/>
                </a:lnTo>
                <a:close/>
                <a:moveTo>
                  <a:pt x="911663" y="6040435"/>
                </a:moveTo>
                <a:lnTo>
                  <a:pt x="911663" y="6111736"/>
                </a:lnTo>
                <a:lnTo>
                  <a:pt x="982964" y="6111736"/>
                </a:lnTo>
                <a:lnTo>
                  <a:pt x="982964" y="6040435"/>
                </a:lnTo>
                <a:close/>
                <a:moveTo>
                  <a:pt x="6857645" y="0"/>
                </a:moveTo>
                <a:lnTo>
                  <a:pt x="9497977" y="0"/>
                </a:lnTo>
                <a:lnTo>
                  <a:pt x="9497977" y="6857968"/>
                </a:lnTo>
                <a:lnTo>
                  <a:pt x="0" y="6857968"/>
                </a:lnTo>
                <a:lnTo>
                  <a:pt x="341118" y="6516838"/>
                </a:lnTo>
                <a:lnTo>
                  <a:pt x="341118" y="6545648"/>
                </a:lnTo>
                <a:lnTo>
                  <a:pt x="412416" y="6545648"/>
                </a:lnTo>
                <a:lnTo>
                  <a:pt x="412416" y="6474347"/>
                </a:lnTo>
                <a:lnTo>
                  <a:pt x="383607" y="6474347"/>
                </a:lnTo>
                <a:lnTo>
                  <a:pt x="483718" y="6374231"/>
                </a:lnTo>
                <a:lnTo>
                  <a:pt x="483718" y="6397010"/>
                </a:lnTo>
                <a:lnTo>
                  <a:pt x="555020" y="6397010"/>
                </a:lnTo>
                <a:lnTo>
                  <a:pt x="555020" y="6325709"/>
                </a:lnTo>
                <a:lnTo>
                  <a:pt x="532239" y="6325709"/>
                </a:lnTo>
                <a:lnTo>
                  <a:pt x="626392" y="6231552"/>
                </a:lnTo>
                <a:lnTo>
                  <a:pt x="626392" y="6254408"/>
                </a:lnTo>
                <a:lnTo>
                  <a:pt x="697691" y="6254408"/>
                </a:lnTo>
                <a:lnTo>
                  <a:pt x="697691" y="6183107"/>
                </a:lnTo>
                <a:lnTo>
                  <a:pt x="674833" y="6183107"/>
                </a:lnTo>
                <a:lnTo>
                  <a:pt x="769001" y="6088935"/>
                </a:lnTo>
                <a:lnTo>
                  <a:pt x="769001" y="6111736"/>
                </a:lnTo>
                <a:lnTo>
                  <a:pt x="840303" y="6111736"/>
                </a:lnTo>
                <a:lnTo>
                  <a:pt x="840303" y="6040435"/>
                </a:lnTo>
                <a:lnTo>
                  <a:pt x="817496" y="6040435"/>
                </a:lnTo>
                <a:close/>
              </a:path>
            </a:pathLst>
          </a:custGeom>
          <a:solidFill>
            <a:srgbClr val="0C2074">
              <a:alpha val="12941"/>
            </a:srgb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5C8C94-6483-5F44-A214-6BBE58E30B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1825" y="313067"/>
            <a:ext cx="953167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28D2045-79CC-614D-BA13-696E7AAAEE4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1825" y="2876824"/>
            <a:ext cx="9531678" cy="165576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CFB27A8-9C4A-461D-9970-77857B17D290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B080469-7312-4D9A-97F8-76CC0D697DCA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917E6CC-D4C4-4A9E-961D-0B948335C1D5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0CC0964-109E-4724-9CBD-9C5E8E1259E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AA75C3C-7293-4F05-A284-5A879C55898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2BC5C39-F12F-4182-BF69-2195D6B83D8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586304D-0D32-4355-AFB8-EE1B95429126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6081E0-F5F3-471B-BD58-FAE737F9B87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77F8C8-F8D3-467D-ADC4-D72F1CD86B0D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DF03386-67A2-4DA1-933B-68ACD7DB7263}"/>
              </a:ext>
            </a:extLst>
          </p:cNvPr>
          <p:cNvSpPr/>
          <p:nvPr/>
        </p:nvSpPr>
        <p:spPr>
          <a:xfrm>
            <a:off x="7169518" y="-345714"/>
            <a:ext cx="7101" cy="7101"/>
          </a:xfrm>
          <a:custGeom>
            <a:avLst/>
            <a:gdLst/>
            <a:ahLst/>
            <a:cxnLst/>
            <a:rect l="l" t="t" r="r" b="b"/>
            <a:pathLst>
              <a:path w="7101" h="7101"/>
            </a:pathLst>
          </a:custGeom>
          <a:noFill/>
          <a:ln w="24686" cap="flat">
            <a:solidFill>
              <a:srgbClr val="85D1EC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29DD2B6B-C0F3-41B0-A2D9-6E3EF76A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4FC09DFC-B8F8-4958-9D34-83C08EAA181D}" type="datetime1">
              <a:rPr lang="en-GB" smtClean="0"/>
              <a:t>17/04/2023</a:t>
            </a:fld>
            <a:endParaRPr lang="en-GB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F758635A-2F43-40A4-AC11-905BFDC31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E68BCCDE-037F-4221-9C3C-8648B1A6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446" name="Text Placeholder 2059">
            <a:extLst>
              <a:ext uri="{FF2B5EF4-FFF2-40B4-BE49-F238E27FC236}">
                <a16:creationId xmlns:a16="http://schemas.microsoft.com/office/drawing/2014/main" id="{B4005224-3F47-4576-9D58-87DDA0FD3D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318971" y="6026149"/>
            <a:ext cx="1566642" cy="617539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6893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ndertitel 2">
            <a:extLst>
              <a:ext uri="{FF2B5EF4-FFF2-40B4-BE49-F238E27FC236}">
                <a16:creationId xmlns:a16="http://schemas.microsoft.com/office/drawing/2014/main" id="{B8455A8C-1151-45FD-BC04-D6EFE9E66F6A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2" name="Tijdelijke aanduiding voor inhoud 2">
            <a:extLst>
              <a:ext uri="{FF2B5EF4-FFF2-40B4-BE49-F238E27FC236}">
                <a16:creationId xmlns:a16="http://schemas.microsoft.com/office/drawing/2014/main" id="{8B00E604-4B97-4510-A3F5-5F4967D4D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825" y="1825626"/>
            <a:ext cx="10209212" cy="4032250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680762F9-45DE-418E-9F0E-4E555F12BF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title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9CAEF-4AC1-482E-A28C-4BD4EF23823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3A717A-0D90-431C-BCD3-A6ECA053C00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E7448-FA38-460E-A530-78699A84B1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99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van twe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9813C8-B51D-6841-B87E-E5EC608D4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1826" y="1825625"/>
            <a:ext cx="5028440" cy="4032249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CED3C7-DD9C-C945-8B8C-FF0FF6605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596" y="1825625"/>
            <a:ext cx="5028440" cy="4032249"/>
          </a:xfrm>
        </p:spPr>
        <p:txBody>
          <a:bodyPr/>
          <a:lstStyle>
            <a:lvl1pPr>
              <a:defRPr sz="1400"/>
            </a:lvl1pPr>
          </a:lstStyle>
          <a:p>
            <a:pPr lvl="0"/>
            <a:endParaRPr lang="nl-NL"/>
          </a:p>
        </p:txBody>
      </p:sp>
      <p:sp>
        <p:nvSpPr>
          <p:cNvPr id="17" name="Ondertitel 2">
            <a:extLst>
              <a:ext uri="{FF2B5EF4-FFF2-40B4-BE49-F238E27FC236}">
                <a16:creationId xmlns:a16="http://schemas.microsoft.com/office/drawing/2014/main" id="{71108092-E756-4BC4-9CC5-DA455C29F3D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B3D560FF-5751-4CD7-9FBE-4F699E3F6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title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09B7A-1D5F-494A-9AF4-DA96E47734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9E983A-F637-4B28-93FD-EAEA0BE524AF}" type="datetime1">
              <a:rPr lang="en-GB" smtClean="0"/>
              <a:t>17/04/2023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B29D4-7C46-4976-BE03-791E20F964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4B727-1874-4DDC-BEDE-7D2DFAF07B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688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met bijschrif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1C1E5-AE8F-DC45-9C52-75D68F11C6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34FE2C-A4A1-E141-9EF8-52CAE1D6E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7848" cy="5403850"/>
          </a:xfrm>
        </p:spPr>
        <p:txBody>
          <a:bodyPr/>
          <a:lstStyle>
            <a:lvl1pPr>
              <a:defRPr sz="24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76EFB3-341C-CF4E-B80E-C7D18999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65F25-4CB7-4E4B-A45E-8A3D75577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F8827-6856-4A09-A018-24359788D71A}" type="datetime1">
              <a:rPr lang="en-GB" smtClean="0"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A3D27-F97D-4584-A9E9-50DBA9BB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E0355-D002-4FB1-8315-EB2FFE03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28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 met bijschrift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6022EB0-2AEA-8742-BA74-F7C05DA91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657848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E2EBB02-DACF-47B5-8F5E-12EDE3F830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26" y="457200"/>
            <a:ext cx="4140200" cy="16002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Voeg titel toe</a:t>
            </a:r>
          </a:p>
        </p:txBody>
      </p:sp>
      <p:sp>
        <p:nvSpPr>
          <p:cNvPr id="14" name="Tijdelijke aanduiding voor tekst 3">
            <a:extLst>
              <a:ext uri="{FF2B5EF4-FFF2-40B4-BE49-F238E27FC236}">
                <a16:creationId xmlns:a16="http://schemas.microsoft.com/office/drawing/2014/main" id="{1440C125-C510-4962-806C-38C93CA43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1826" y="2057400"/>
            <a:ext cx="4140199" cy="3811588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indent="-285750">
              <a:buFont typeface="Arial" panose="020B0604020202020204" pitchFamily="34" charset="0"/>
              <a:buChar char="•"/>
              <a:defRPr sz="1400"/>
            </a:lvl2pPr>
            <a:lvl3pPr marL="1085850" indent="-171450">
              <a:buFont typeface="Arial" panose="020B0604020202020204" pitchFamily="34" charset="0"/>
              <a:buChar char="•"/>
              <a:defRPr sz="1200"/>
            </a:lvl3pPr>
            <a:lvl4pPr marL="1543050" indent="-171450">
              <a:buFont typeface="Arial" panose="020B0604020202020204" pitchFamily="34" charset="0"/>
              <a:buChar char="•"/>
              <a:defRPr sz="1000"/>
            </a:lvl4pPr>
            <a:lvl5pPr marL="2000250" indent="-171450">
              <a:buFont typeface="Arial" panose="020B0604020202020204" pitchFamily="34" charset="0"/>
              <a:buChar char="•"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nl-NL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8018A-7690-4347-A6B0-BE896BA4F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B81A2-5B81-4A11-B009-4CA1936816F2}" type="datetime1">
              <a:rPr lang="en-GB" smtClean="0"/>
              <a:t>17/04/2023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FF564-B1E9-4D03-93E7-8C506DB60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40684-790F-46B4-BC70-725A9123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20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8AA31-385E-486D-A654-59401A2A3B5E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1026" name="Picture 2" descr="logo">
            <a:extLst>
              <a:ext uri="{FF2B5EF4-FFF2-40B4-BE49-F238E27FC236}">
                <a16:creationId xmlns:a16="http://schemas.microsoft.com/office/drawing/2014/main" id="{6E9A74D5-92D6-07ED-8F36-8BC36F200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48073"/>
      </p:ext>
    </p:extLst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C1BF7E4-62DA-49C2-9061-4B75E6E294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5928360 h 6858000"/>
              <a:gd name="connsiteX3" fmla="*/ 12192000 w 12192000"/>
              <a:gd name="connsiteY3" fmla="*/ 6858000 h 6858000"/>
              <a:gd name="connsiteX4" fmla="*/ 10546080 w 12192000"/>
              <a:gd name="connsiteY4" fmla="*/ 6858000 h 6858000"/>
              <a:gd name="connsiteX5" fmla="*/ 0 w 121920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5928360"/>
                </a:lnTo>
                <a:lnTo>
                  <a:pt x="12192000" y="6858000"/>
                </a:lnTo>
                <a:lnTo>
                  <a:pt x="1054608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endParaRPr lang="nl-NL" noProof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B8B169DA-F6EB-44C4-8C39-89055F4E21BB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31825" y="7165952"/>
            <a:ext cx="832104" cy="200055"/>
          </a:xfrm>
        </p:spPr>
        <p:txBody>
          <a:bodyPr/>
          <a:lstStyle/>
          <a:p>
            <a:fld id="{5DA6945E-81CA-4BD3-A6D1-5E443B4DE943}" type="datetime1">
              <a:rPr lang="en-GB" smtClean="0"/>
              <a:t>17/04/2023</a:t>
            </a:fld>
            <a:endParaRPr lang="en-GB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D5721CA1-4C99-4AE1-A09F-C01D6D60F4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562356" y="7165951"/>
            <a:ext cx="8694253" cy="200055"/>
          </a:xfrm>
        </p:spPr>
        <p:txBody>
          <a:bodyPr/>
          <a:lstStyle/>
          <a:p>
            <a:endParaRPr lang="en-GB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77AFA47-3EE4-4DA3-A423-AE9B8CB6320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55036" y="7165953"/>
            <a:ext cx="486000" cy="20005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2" name="Text Placeholder 2059">
            <a:extLst>
              <a:ext uri="{FF2B5EF4-FFF2-40B4-BE49-F238E27FC236}">
                <a16:creationId xmlns:a16="http://schemas.microsoft.com/office/drawing/2014/main" id="{70D4D95F-9082-4390-8238-9D84FFCB5E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56619" y="6322695"/>
            <a:ext cx="912763" cy="359794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6806594"/>
      </p:ext>
    </p:extLst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leen titel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ndertitel 2">
            <a:extLst>
              <a:ext uri="{FF2B5EF4-FFF2-40B4-BE49-F238E27FC236}">
                <a16:creationId xmlns:a16="http://schemas.microsoft.com/office/drawing/2014/main" id="{1740F6E3-BB69-4FDB-B455-05A3929CE3E8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>
            <a:off x="631826" y="926508"/>
            <a:ext cx="10209212" cy="571042"/>
          </a:xfrm>
        </p:spPr>
        <p:txBody>
          <a:bodyPr/>
          <a:lstStyle>
            <a:lvl1pPr marL="0" indent="0" algn="l">
              <a:buNone/>
              <a:defRPr sz="2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Voeg ondertitel toe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5B2E0F06-95BB-4E0F-B6D2-44A1325E00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err="1"/>
              <a:t>Voeg</a:t>
            </a:r>
            <a:r>
              <a:rPr lang="en-US"/>
              <a:t> </a:t>
            </a:r>
            <a:r>
              <a:rPr lang="en-US" err="1"/>
              <a:t>titel</a:t>
            </a:r>
            <a:r>
              <a:rPr lang="en-US"/>
              <a:t> toe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502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0DE726-9C54-4569-9477-C17382798F1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E688D0-DE6F-477F-B90C-D66EB6B4C12B}" type="datetime1">
              <a:rPr lang="en-GB" smtClean="0"/>
              <a:t>17/04/2023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E679D3-9656-4BF5-BF31-B4F76FB4DF7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84C3F-81CA-4916-B522-934D603E63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4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DDF44A-BF68-4CCF-A6CF-AFCBEE804673}" type="datetime1">
              <a:rPr lang="en-GB" smtClean="0"/>
              <a:t>17/04/2023</a:t>
            </a:fld>
            <a:endParaRPr lang="en-GB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4" name="Picture 2" descr="logo">
            <a:extLst>
              <a:ext uri="{FF2B5EF4-FFF2-40B4-BE49-F238E27FC236}">
                <a16:creationId xmlns:a16="http://schemas.microsoft.com/office/drawing/2014/main" id="{C55FADE7-E198-C5BB-467E-A4A8687F2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37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8AA31-385E-486D-A654-59401A2A3B5E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46F45F81-E3EB-6899-4DB0-6D3B0A103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94689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8AA31-385E-486D-A654-59401A2A3B5E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7" name="Picture 2" descr="logo">
            <a:extLst>
              <a:ext uri="{FF2B5EF4-FFF2-40B4-BE49-F238E27FC236}">
                <a16:creationId xmlns:a16="http://schemas.microsoft.com/office/drawing/2014/main" id="{0FBD0115-2BD2-9E8D-C290-934348872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22475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78AA31-385E-486D-A654-59401A2A3B5E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3" name="Picture 2" descr="logo">
            <a:extLst>
              <a:ext uri="{FF2B5EF4-FFF2-40B4-BE49-F238E27FC236}">
                <a16:creationId xmlns:a16="http://schemas.microsoft.com/office/drawing/2014/main" id="{7234A46C-3CEF-4F90-836F-7A6BB2C98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76874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E688D0-DE6F-477F-B90C-D66EB6B4C12B}" type="datetime1">
              <a:rPr lang="en-GB" smtClean="0"/>
              <a:t>17/04/2023</a:t>
            </a:fld>
            <a:endParaRPr lang="en-GB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5" name="Picture 2" descr="logo">
            <a:extLst>
              <a:ext uri="{FF2B5EF4-FFF2-40B4-BE49-F238E27FC236}">
                <a16:creationId xmlns:a16="http://schemas.microsoft.com/office/drawing/2014/main" id="{A2090D7E-8DC2-2D09-9228-F18B051D7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25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-21886" y="0"/>
            <a:ext cx="4654296" cy="685800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 rtlCol="0"/>
          <a:lstStyle>
            <a:lvl1pPr algn="l">
              <a:defRPr/>
            </a:lvl1pPr>
          </a:lstStyle>
          <a:p>
            <a:fld id="{8DBF8827-6856-4A09-A018-24359788D71A}" type="datetime1">
              <a:rPr lang="en-GB" smtClean="0"/>
              <a:t>17/04/2023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9" name="Picture 2" descr="logo">
            <a:extLst>
              <a:ext uri="{FF2B5EF4-FFF2-40B4-BE49-F238E27FC236}">
                <a16:creationId xmlns:a16="http://schemas.microsoft.com/office/drawing/2014/main" id="{D17525D0-777E-E021-62FF-D119A8668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039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D2B81A2-5B81-4A11-B009-4CA1936816F2}" type="datetime1">
              <a:rPr lang="en-GB" smtClean="0"/>
              <a:t>17/04/2023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8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1D2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7678AA31-385E-486D-A654-59401A2A3B5E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D1311D-0AF4-BF42-8BF9-EAD1FE65203C}" type="slidenum">
              <a:rPr lang="en-GB" smtClean="0"/>
              <a:pPr/>
              <a:t>‹nr.›</a:t>
            </a:fld>
            <a:endParaRPr lang="en-GB"/>
          </a:p>
        </p:txBody>
      </p: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logo">
            <a:extLst>
              <a:ext uri="{FF2B5EF4-FFF2-40B4-BE49-F238E27FC236}">
                <a16:creationId xmlns:a16="http://schemas.microsoft.com/office/drawing/2014/main" id="{78D0136F-C3F5-434C-BFF4-D7374290F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695" y="95223"/>
            <a:ext cx="1471784" cy="6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00" r:id="rId12"/>
    <p:sldLayoutId id="2147484001" r:id="rId13"/>
    <p:sldLayoutId id="2147484002" r:id="rId14"/>
    <p:sldLayoutId id="2147483982" r:id="rId15"/>
    <p:sldLayoutId id="2147483966" r:id="rId16"/>
    <p:sldLayoutId id="2147483968" r:id="rId17"/>
    <p:sldLayoutId id="2147483972" r:id="rId18"/>
    <p:sldLayoutId id="2147483973" r:id="rId19"/>
    <p:sldLayoutId id="2147483984" r:id="rId20"/>
    <p:sldLayoutId id="2147483970" r:id="rId21"/>
    <p:sldLayoutId id="2147483985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customXml" Target="../../customXml/item9.xml"/><Relationship Id="rId1" Type="http://schemas.openxmlformats.org/officeDocument/2006/relationships/customXml" Target="../../customXml/item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customXml" Target="../../customXml/item11.xml"/><Relationship Id="rId1" Type="http://schemas.openxmlformats.org/officeDocument/2006/relationships/customXml" Target="../../customXml/item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DA589894-A1A7-466E-9263-32F076411467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0318971" y="6026149"/>
            <a:ext cx="1566642" cy="617539"/>
          </a:xfrm>
        </p:spPr>
        <p:txBody>
          <a:bodyPr/>
          <a:lstStyle/>
          <a:p>
            <a:endParaRPr lang="en-US"/>
          </a:p>
        </p:txBody>
      </p:sp>
      <p:sp>
        <p:nvSpPr>
          <p:cNvPr id="49" name="Title 48">
            <a:extLst>
              <a:ext uri="{FF2B5EF4-FFF2-40B4-BE49-F238E27FC236}">
                <a16:creationId xmlns:a16="http://schemas.microsoft.com/office/drawing/2014/main" id="{D88D8CE8-2D4A-4FA3-9C9E-C90B6231A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1825" y="2084044"/>
            <a:ext cx="8605165" cy="894117"/>
          </a:xfrm>
        </p:spPr>
        <p:txBody>
          <a:bodyPr/>
          <a:lstStyle/>
          <a:p>
            <a:r>
              <a:rPr lang="en-US" dirty="0">
                <a:solidFill>
                  <a:srgbClr val="120359"/>
                </a:solidFill>
              </a:rPr>
              <a:t>MDO </a:t>
            </a:r>
            <a:r>
              <a:rPr lang="en-US" dirty="0" err="1">
                <a:solidFill>
                  <a:srgbClr val="120359"/>
                </a:solidFill>
              </a:rPr>
              <a:t>vulvapathologie</a:t>
            </a:r>
            <a:endParaRPr lang="en-US" dirty="0">
              <a:solidFill>
                <a:srgbClr val="120359"/>
              </a:solidFill>
            </a:endParaRPr>
          </a:p>
        </p:txBody>
      </p:sp>
      <p:sp>
        <p:nvSpPr>
          <p:cNvPr id="50" name="Subtitle 49">
            <a:extLst>
              <a:ext uri="{FF2B5EF4-FFF2-40B4-BE49-F238E27FC236}">
                <a16:creationId xmlns:a16="http://schemas.microsoft.com/office/drawing/2014/main" id="{E9889287-D84F-431C-A362-63BC276558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F213C09C-2D21-4E46-9251-BE0383F2682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FD2452-20B8-4400-BEF8-E3A6173D046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7165975"/>
            <a:ext cx="831850" cy="200025"/>
          </a:xfrm>
        </p:spPr>
        <p:txBody>
          <a:bodyPr/>
          <a:lstStyle/>
          <a:p>
            <a:fld id="{4FC09DFC-B8F8-4958-9D34-83C08EAA181D}" type="datetime1">
              <a:rPr lang="en-GB" smtClean="0"/>
              <a:t>17/04/2023</a:t>
            </a:fld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C77126-2368-43BD-8B9B-1BA3370140D7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06225" y="7165975"/>
            <a:ext cx="485775" cy="200025"/>
          </a:xfrm>
        </p:spPr>
        <p:txBody>
          <a:bodyPr/>
          <a:lstStyle/>
          <a:p>
            <a:fld id="{83D1311D-0AF4-BF42-8BF9-EAD1FE65203C}" type="slidenum">
              <a:rPr lang="en-GB" smtClean="0"/>
              <a:pPr/>
              <a:t>1</a:t>
            </a:fld>
            <a:endParaRPr lang="en-GB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24397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369D1E6-EFDB-4FF7-A4FE-C32730E8D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48" y="1415649"/>
            <a:ext cx="5026783" cy="823912"/>
          </a:xfrm>
        </p:spPr>
        <p:txBody>
          <a:bodyPr/>
          <a:lstStyle/>
          <a:p>
            <a:r>
              <a:rPr lang="en-US" dirty="0" err="1"/>
              <a:t>Algemeen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CE6FE5-9BF2-428E-A018-E705F361C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415649"/>
            <a:ext cx="5028406" cy="823912"/>
          </a:xfrm>
        </p:spPr>
        <p:txBody>
          <a:bodyPr/>
          <a:lstStyle/>
          <a:p>
            <a:r>
              <a:rPr lang="en-US" dirty="0" err="1"/>
              <a:t>Hoofdklacht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6B2912E-8EF2-4834-B1B6-9EA8D8E7DEC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239561"/>
            <a:ext cx="5028405" cy="36183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voorgeschiedenis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 err="1"/>
              <a:t>Medicatie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2A7BF5C-0A5A-462B-B7D2-3E00B6377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239561"/>
            <a:ext cx="5028406" cy="36183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Beloop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 err="1"/>
              <a:t>Therapeutische</a:t>
            </a:r>
            <a:r>
              <a:rPr lang="en-US" dirty="0"/>
              <a:t> VG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r>
              <a:rPr lang="en-US" dirty="0"/>
              <a:t>-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28B9ED-30F0-A6A4-A792-7530E6226D82}"/>
              </a:ext>
            </a:extLst>
          </p:cNvPr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4A82614-4494-4480-BBFF-2418489C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181" y="101306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{</a:t>
            </a:r>
            <a:r>
              <a:rPr lang="en-US" dirty="0" err="1"/>
              <a:t>Initialen</a:t>
            </a:r>
            <a:r>
              <a:rPr lang="en-US" dirty="0"/>
              <a:t> of </a:t>
            </a:r>
            <a:r>
              <a:rPr lang="en-US" dirty="0" err="1"/>
              <a:t>naam</a:t>
            </a:r>
            <a:r>
              <a:rPr lang="en-US" dirty="0"/>
              <a:t>/</a:t>
            </a:r>
            <a:r>
              <a:rPr lang="en-US" dirty="0" err="1"/>
              <a:t>leeftijd</a:t>
            </a:r>
            <a:r>
              <a:rPr lang="en-US" dirty="0"/>
              <a:t> </a:t>
            </a:r>
            <a:r>
              <a:rPr lang="en-US" dirty="0" err="1"/>
              <a:t>patiente</a:t>
            </a:r>
            <a:r>
              <a:rPr lang="en-US" dirty="0"/>
              <a:t>}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F0C1F-ED6C-496C-8B8D-0057C67F43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F28FD-BD19-4AA1-9119-7C7C70C6C3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F589D-A6E7-4F34-99B1-A168B095D7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2</a:t>
            </a:fld>
            <a:endParaRPr lang="en-GB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13737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369D1E6-EFDB-4FF7-A4FE-C32730E8D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448" y="1463626"/>
            <a:ext cx="5026783" cy="823912"/>
          </a:xfrm>
        </p:spPr>
        <p:txBody>
          <a:bodyPr/>
          <a:lstStyle/>
          <a:p>
            <a:r>
              <a:rPr lang="en-US" dirty="0" err="1"/>
              <a:t>Lichamelijk</a:t>
            </a:r>
            <a:r>
              <a:rPr lang="en-US" dirty="0"/>
              <a:t> </a:t>
            </a:r>
            <a:r>
              <a:rPr lang="en-US" dirty="0" err="1"/>
              <a:t>onderzoek</a:t>
            </a:r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ECE6FE5-9BF2-428E-A018-E705F361C2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12630" y="1448043"/>
            <a:ext cx="5028406" cy="823912"/>
          </a:xfrm>
        </p:spPr>
        <p:txBody>
          <a:bodyPr/>
          <a:lstStyle/>
          <a:p>
            <a:r>
              <a:rPr lang="en-US" dirty="0" err="1"/>
              <a:t>Aanvullend</a:t>
            </a:r>
            <a:r>
              <a:rPr lang="en-US" dirty="0"/>
              <a:t> </a:t>
            </a:r>
            <a:r>
              <a:rPr lang="en-US" dirty="0" err="1"/>
              <a:t>onderzoek</a:t>
            </a: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F6B2912E-8EF2-4834-B1B6-9EA8D8E7DEC6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1826" y="2340244"/>
            <a:ext cx="5028405" cy="35176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22A7BF5C-0A5A-462B-B7D2-3E00B63779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2630" y="2340244"/>
            <a:ext cx="5028406" cy="35176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8" name="Subtitle 17">
            <a:extLst>
              <a:ext uri="{FF2B5EF4-FFF2-40B4-BE49-F238E27FC236}">
                <a16:creationId xmlns:a16="http://schemas.microsoft.com/office/drawing/2014/main" id="{02DC4ECE-7EF7-43F4-9651-0099A416E3D3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736374" y="865848"/>
            <a:ext cx="10104663" cy="631702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Reden</a:t>
            </a:r>
            <a:r>
              <a:rPr lang="en-US" dirty="0"/>
              <a:t> van </a:t>
            </a:r>
            <a:r>
              <a:rPr lang="en-US" dirty="0" err="1"/>
              <a:t>bespreking</a:t>
            </a:r>
            <a:r>
              <a:rPr lang="en-US" dirty="0"/>
              <a:t>]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DF0C1F-ED6C-496C-8B8D-0057C67F43B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02C8C58-7455-42B9-A9FD-EE48EC293C11}" type="datetime1">
              <a:rPr lang="en-GB" smtClean="0"/>
              <a:pPr/>
              <a:t>17/04/2023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F28FD-BD19-4AA1-9119-7C7C70C6C3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F589D-A6E7-4F34-99B1-A168B095D76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3</a:t>
            </a:fld>
            <a:endParaRPr lang="en-GB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53391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631826" y="1239864"/>
            <a:ext cx="5028405" cy="4618010"/>
          </a:xfrm>
        </p:spPr>
        <p:txBody>
          <a:bodyPr/>
          <a:lstStyle/>
          <a:p>
            <a:r>
              <a:rPr lang="en-US" dirty="0" err="1"/>
              <a:t>foto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5812630" y="1239864"/>
            <a:ext cx="5028406" cy="4618010"/>
          </a:xfrm>
        </p:spPr>
        <p:txBody>
          <a:bodyPr/>
          <a:lstStyle/>
          <a:p>
            <a:r>
              <a:rPr lang="en-US" dirty="0" err="1"/>
              <a:t>foto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14653" y="-150367"/>
            <a:ext cx="10058400" cy="1450757"/>
          </a:xfrm>
        </p:spPr>
        <p:txBody>
          <a:bodyPr/>
          <a:lstStyle/>
          <a:p>
            <a:r>
              <a:rPr lang="en-US" dirty="0" err="1"/>
              <a:t>Beelden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28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14"/>
          </p:nvPr>
        </p:nvSpPr>
        <p:spPr>
          <a:xfrm>
            <a:off x="631826" y="1239864"/>
            <a:ext cx="5028405" cy="4618010"/>
          </a:xfrm>
        </p:spPr>
        <p:txBody>
          <a:bodyPr/>
          <a:lstStyle/>
          <a:p>
            <a:r>
              <a:rPr lang="en-US" dirty="0" err="1"/>
              <a:t>foto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5812630" y="1239864"/>
            <a:ext cx="5028406" cy="4618010"/>
          </a:xfrm>
        </p:spPr>
        <p:txBody>
          <a:bodyPr/>
          <a:lstStyle/>
          <a:p>
            <a:r>
              <a:rPr lang="en-US" dirty="0" err="1"/>
              <a:t>foto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90378" y="-210893"/>
            <a:ext cx="10058400" cy="1450757"/>
          </a:xfrm>
        </p:spPr>
        <p:txBody>
          <a:bodyPr/>
          <a:lstStyle/>
          <a:p>
            <a:r>
              <a:rPr lang="en-US" dirty="0" err="1"/>
              <a:t>Beelden</a:t>
            </a:r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A16BB2A-F23F-4E0F-829E-86051D38B0EA}" type="datetime1">
              <a:rPr lang="en-GB" smtClean="0"/>
              <a:t>17/04/2023</a:t>
            </a:fld>
            <a:endParaRPr lang="en-GB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3D1311D-0AF4-BF42-8BF9-EAD1FE65203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70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AB931911-B375-5A84-F629-054F6A6CA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b">
            <a:normAutofit/>
          </a:bodyPr>
          <a:lstStyle/>
          <a:p>
            <a:r>
              <a:rPr lang="nl-NL" dirty="0"/>
              <a:t>Specifieke vragen aan de groep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089BF6C-E3E1-7EAD-9FDF-7EED64D8B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60891"/>
          </a:xfrm>
        </p:spPr>
        <p:txBody>
          <a:bodyPr/>
          <a:lstStyle/>
          <a:p>
            <a:endParaRPr lang="en-US"/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87648D14-BE27-9506-680B-1992CA8ECB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18426" y="6446838"/>
            <a:ext cx="258485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A16BB2A-F23F-4E0F-829E-86051D38B0EA}" type="datetime1">
              <a:rPr lang="en-GB" smtClean="0"/>
              <a:pPr>
                <a:spcAft>
                  <a:spcPts val="600"/>
                </a:spcAft>
              </a:pPr>
              <a:t>17/04/2023</a:t>
            </a:fld>
            <a:endParaRPr lang="en-GB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023DEE68-383E-EE55-6196-7CBEDB25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9C84EB9B-3684-0A78-7F55-E6D20B872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3582" y="6446838"/>
            <a:ext cx="78001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3D1311D-0AF4-BF42-8BF9-EAD1FE65203C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32349"/>
      </p:ext>
    </p:extLst>
  </p:cSld>
  <p:clrMapOvr>
    <a:masterClrMapping/>
  </p:clrMapOvr>
</p:sld>
</file>

<file path=ppt/theme/theme1.xml><?xml version="1.0" encoding="utf-8"?>
<a:theme xmlns:a="http://schemas.openxmlformats.org/drawingml/2006/main" name="VulvaNetwerk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rugblik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ulvaNetwerk" id="{EB420035-008C-432A-8D5B-428599CE99EF}" vid="{5FAE203F-D9E1-44EE-BFF0-C759528C487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83E213F0430C42B1571E8844E7B6F1" ma:contentTypeVersion="5" ma:contentTypeDescription="Een nieuw document maken." ma:contentTypeScope="" ma:versionID="37da0dc520b3e2b04bb4b7afecfeea26">
  <xsd:schema xmlns:xsd="http://www.w3.org/2001/XMLSchema" xmlns:xs="http://www.w3.org/2001/XMLSchema" xmlns:p="http://schemas.microsoft.com/office/2006/metadata/properties" xmlns:ns2="5e5b5e69-ea2d-4e96-84a8-55898440bf26" xmlns:ns3="fe646f52-eead-47b5-89b7-ffef0d969869" targetNamespace="http://schemas.microsoft.com/office/2006/metadata/properties" ma:root="true" ma:fieldsID="bbb1b84ed98c5b8b07d5b46383caf88e" ns2:_="" ns3:_="">
    <xsd:import namespace="5e5b5e69-ea2d-4e96-84a8-55898440bf26"/>
    <xsd:import namespace="fe646f52-eead-47b5-89b7-ffef0d9698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Ddatum_x002f_tijd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b5e69-ea2d-4e96-84a8-55898440b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Ddatum_x002f_tijd" ma:index="10" nillable="true" ma:displayName="Ddatum/tijd" ma:format="DateOnly" ma:internalName="Ddatum_x002f_tij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46f52-eead-47b5-89b7-ffef0d96986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0.xml><?xml version="1.0" encoding="utf-8"?>
<TemplafySlideTemplateConfiguration><![CDATA[{"slideVersion":1,"isValidatorEnabled":false,"isLocked":false,"elementsMetadata":[],"slideId":"637727432499619335","enableDocumentContentUpdater":false,"version":"2.0"}]]></TemplafySlideTemplateConfiguration>
</file>

<file path=customXml/item11.xml><?xml version="1.0" encoding="utf-8"?>
<TemplafySlideFormConfiguration><![CDATA[{"formFields":[],"formDataEntries":[]}]]></TemplafySlideFormConfiguratio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datum_x002f_tijd xmlns="5e5b5e69-ea2d-4e96-84a8-55898440bf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TemplafyFormConfiguration><![CDATA[{"formFields":[],"formDataEntries":[]}]]></TemplafyFormConfiguration>
</file>

<file path=customXml/item5.xml><?xml version="1.0" encoding="utf-8"?>
<TemplafyTemplateConfiguration><![CDATA[{"elementsMetadata":[],"transformationConfigurations":[],"templateName":"blank","templateDescription":"","enableDocumentContentUpdater":false,"version":"2.0"}]]></Templafy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727432499508828","enableDocumentContentUpdater":false,"version":"2.0"}]]></TemplafySlideTemplateConfiguration>
</file>

<file path=customXml/item8.xml><?xml version="1.0" encoding="utf-8"?>
<TemplafySlideTemplateConfiguration><![CDATA[{"slideVersion":1,"isValidatorEnabled":false,"isLocked":false,"elementsMetadata":[],"slideId":"637727432499619335","enableDocumentContentUpdater":false,"version":"2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4324D5A6-BED4-4F29-B1EF-94E91E98B1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5b5e69-ea2d-4e96-84a8-55898440bf26"/>
    <ds:schemaRef ds:uri="fe646f52-eead-47b5-89b7-ffef0d9698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0.xml><?xml version="1.0" encoding="utf-8"?>
<ds:datastoreItem xmlns:ds="http://schemas.openxmlformats.org/officeDocument/2006/customXml" ds:itemID="{9D1E09A1-F3B3-4B27-81AE-B8CB32CB1D07}">
  <ds:schemaRefs/>
</ds:datastoreItem>
</file>

<file path=customXml/itemProps11.xml><?xml version="1.0" encoding="utf-8"?>
<ds:datastoreItem xmlns:ds="http://schemas.openxmlformats.org/officeDocument/2006/customXml" ds:itemID="{1A48F041-E987-4207-BFAC-DF4D5FF65D41}">
  <ds:schemaRefs/>
</ds:datastoreItem>
</file>

<file path=customXml/itemProps2.xml><?xml version="1.0" encoding="utf-8"?>
<ds:datastoreItem xmlns:ds="http://schemas.openxmlformats.org/officeDocument/2006/customXml" ds:itemID="{CE7FB006-060E-420C-B955-CC58F092D3A8}">
  <ds:schemaRefs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fe646f52-eead-47b5-89b7-ffef0d969869"/>
    <ds:schemaRef ds:uri="http://schemas.microsoft.com/office/2006/documentManagement/types"/>
    <ds:schemaRef ds:uri="http://schemas.microsoft.com/office/infopath/2007/PartnerControls"/>
    <ds:schemaRef ds:uri="5e5b5e69-ea2d-4e96-84a8-55898440bf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3DD47DF-D318-48F0-9F72-2CC7BB8FCB4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CB0DF27-E6BE-4EFC-B725-FE1A07D51F8F}">
  <ds:schemaRefs/>
</ds:datastoreItem>
</file>

<file path=customXml/itemProps5.xml><?xml version="1.0" encoding="utf-8"?>
<ds:datastoreItem xmlns:ds="http://schemas.openxmlformats.org/officeDocument/2006/customXml" ds:itemID="{A70A3159-FD05-4484-841B-C1C38C19BF11}">
  <ds:schemaRefs/>
</ds:datastoreItem>
</file>

<file path=customXml/itemProps6.xml><?xml version="1.0" encoding="utf-8"?>
<ds:datastoreItem xmlns:ds="http://schemas.openxmlformats.org/officeDocument/2006/customXml" ds:itemID="{D847C17E-1E37-4090-9998-C464A348ECAB}">
  <ds:schemaRefs/>
</ds:datastoreItem>
</file>

<file path=customXml/itemProps7.xml><?xml version="1.0" encoding="utf-8"?>
<ds:datastoreItem xmlns:ds="http://schemas.openxmlformats.org/officeDocument/2006/customXml" ds:itemID="{6A9B5C6D-35B8-4AB6-A5F9-25F723A70FD0}">
  <ds:schemaRefs/>
</ds:datastoreItem>
</file>

<file path=customXml/itemProps8.xml><?xml version="1.0" encoding="utf-8"?>
<ds:datastoreItem xmlns:ds="http://schemas.openxmlformats.org/officeDocument/2006/customXml" ds:itemID="{B48FA6F6-1F85-4C03-8D6A-8B9207C788C2}">
  <ds:schemaRefs/>
</ds:datastoreItem>
</file>

<file path=customXml/itemProps9.xml><?xml version="1.0" encoding="utf-8"?>
<ds:datastoreItem xmlns:ds="http://schemas.openxmlformats.org/officeDocument/2006/customXml" ds:itemID="{258754DA-CDB4-45DA-AE05-75C2FBB046D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VulvaNetwerk</Template>
  <TotalTime>43</TotalTime>
  <Words>61</Words>
  <Application>Microsoft Office PowerPoint</Application>
  <PresentationFormat>Breedbeeld</PresentationFormat>
  <Paragraphs>41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 Pro Cond Light</vt:lpstr>
      <vt:lpstr>Speak Pro</vt:lpstr>
      <vt:lpstr>VulvaNetwerk</vt:lpstr>
      <vt:lpstr>MDO vulvapathologie</vt:lpstr>
      <vt:lpstr>{Initialen of naam/leeftijd patiente}</vt:lpstr>
      <vt:lpstr>PowerPoint-presentatie</vt:lpstr>
      <vt:lpstr>Beelden</vt:lpstr>
      <vt:lpstr>Beelden</vt:lpstr>
      <vt:lpstr>Specifieke vragen aan de groep</vt:lpstr>
    </vt:vector>
  </TitlesOfParts>
  <Company>Erasmus 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P. van Rikxoort</dc:creator>
  <cp:lastModifiedBy>Marlise Schouten</cp:lastModifiedBy>
  <cp:revision>6</cp:revision>
  <cp:lastPrinted>2023-04-17T09:47:35Z</cp:lastPrinted>
  <dcterms:created xsi:type="dcterms:W3CDTF">2023-01-20T13:26:12Z</dcterms:created>
  <dcterms:modified xsi:type="dcterms:W3CDTF">2023-04-17T09:53:43Z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2021-11-17T10:54:09</vt:lpwstr>
  </property>
  <property fmtid="{D5CDD505-2E9C-101B-9397-08002B2CF9AE}" pid="3" name="ContentTypeId">
    <vt:lpwstr>0x010100C483E213F0430C42B1571E8844E7B6F1</vt:lpwstr>
  </property>
  <property fmtid="{D5CDD505-2E9C-101B-9397-08002B2CF9AE}" pid="4" name="TemplafyTenantId">
    <vt:lpwstr>erasmusmc</vt:lpwstr>
  </property>
  <property fmtid="{D5CDD505-2E9C-101B-9397-08002B2CF9AE}" pid="5" name="TemplafyTemplateId">
    <vt:lpwstr>637727432487719242</vt:lpwstr>
  </property>
  <property fmtid="{D5CDD505-2E9C-101B-9397-08002B2CF9AE}" pid="6" name="TemplafyUserProfileId">
    <vt:lpwstr>637735168282803008</vt:lpwstr>
  </property>
  <property fmtid="{D5CDD505-2E9C-101B-9397-08002B2CF9AE}" pid="7" name="TemplafyFromBlank">
    <vt:bool>true</vt:bool>
  </property>
</Properties>
</file>